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14"/>
  </p:notesMasterIdLst>
  <p:handoutMasterIdLst>
    <p:handoutMasterId r:id="rId15"/>
  </p:handoutMasterIdLst>
  <p:sldIdLst>
    <p:sldId id="298" r:id="rId4"/>
    <p:sldId id="283" r:id="rId5"/>
    <p:sldId id="299" r:id="rId6"/>
    <p:sldId id="297" r:id="rId7"/>
    <p:sldId id="300" r:id="rId8"/>
    <p:sldId id="301" r:id="rId9"/>
    <p:sldId id="302" r:id="rId10"/>
    <p:sldId id="303" r:id="rId11"/>
    <p:sldId id="305" r:id="rId12"/>
    <p:sldId id="304" r:id="rId13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78EE"/>
    <a:srgbClr val="BF93E1"/>
    <a:srgbClr val="DADADA"/>
    <a:srgbClr val="C6C6C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1567E3-3B0A-494B-9046-DA7AD14B2027}" v="58" dt="2024-11-28T15:39:39.580"/>
  </p1510:revLst>
</p1510:revInfo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5" autoAdjust="0"/>
    <p:restoredTop sz="94574" autoAdjust="0"/>
  </p:normalViewPr>
  <p:slideViewPr>
    <p:cSldViewPr snapToGrid="0">
      <p:cViewPr varScale="1">
        <p:scale>
          <a:sx n="78" d="100"/>
          <a:sy n="78" d="100"/>
        </p:scale>
        <p:origin x="72" y="1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5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oardo Rossi" userId="4384d5f1-b362-4c02-9766-a09bbe24a82b" providerId="ADAL" clId="{E41567E3-3B0A-494B-9046-DA7AD14B2027}"/>
    <pc:docChg chg="undo custSel addSld delSld modSld sldOrd">
      <pc:chgData name="Edoardo Rossi" userId="4384d5f1-b362-4c02-9766-a09bbe24a82b" providerId="ADAL" clId="{E41567E3-3B0A-494B-9046-DA7AD14B2027}" dt="2024-12-03T15:24:30.793" v="5611" actId="122"/>
      <pc:docMkLst>
        <pc:docMk/>
      </pc:docMkLst>
      <pc:sldChg chg="del">
        <pc:chgData name="Edoardo Rossi" userId="4384d5f1-b362-4c02-9766-a09bbe24a82b" providerId="ADAL" clId="{E41567E3-3B0A-494B-9046-DA7AD14B2027}" dt="2024-11-27T15:13:51.138" v="5287" actId="2696"/>
        <pc:sldMkLst>
          <pc:docMk/>
          <pc:sldMk cId="742591817" sldId="281"/>
        </pc:sldMkLst>
      </pc:sldChg>
      <pc:sldChg chg="addSp delSp modSp mod modClrScheme chgLayout">
        <pc:chgData name="Edoardo Rossi" userId="4384d5f1-b362-4c02-9766-a09bbe24a82b" providerId="ADAL" clId="{E41567E3-3B0A-494B-9046-DA7AD14B2027}" dt="2024-11-27T15:18:16.950" v="5297" actId="14100"/>
        <pc:sldMkLst>
          <pc:docMk/>
          <pc:sldMk cId="1329746698" sldId="283"/>
        </pc:sldMkLst>
        <pc:spChg chg="del mod ord">
          <ac:chgData name="Edoardo Rossi" userId="4384d5f1-b362-4c02-9766-a09bbe24a82b" providerId="ADAL" clId="{E41567E3-3B0A-494B-9046-DA7AD14B2027}" dt="2024-11-22T14:58:18.965" v="37" actId="21"/>
          <ac:spMkLst>
            <pc:docMk/>
            <pc:sldMk cId="1329746698" sldId="283"/>
            <ac:spMk id="2" creationId="{3560F281-4FF6-4617-A809-AC9C15ECF18A}"/>
          </ac:spMkLst>
        </pc:spChg>
        <pc:spChg chg="del mod ord">
          <ac:chgData name="Edoardo Rossi" userId="4384d5f1-b362-4c02-9766-a09bbe24a82b" providerId="ADAL" clId="{E41567E3-3B0A-494B-9046-DA7AD14B2027}" dt="2024-11-22T14:58:41.831" v="41" actId="21"/>
          <ac:spMkLst>
            <pc:docMk/>
            <pc:sldMk cId="1329746698" sldId="283"/>
            <ac:spMk id="3" creationId="{611DC577-0A95-47D0-95D9-5F8DA763D46B}"/>
          </ac:spMkLst>
        </pc:spChg>
        <pc:spChg chg="del mod ord">
          <ac:chgData name="Edoardo Rossi" userId="4384d5f1-b362-4c02-9766-a09bbe24a82b" providerId="ADAL" clId="{E41567E3-3B0A-494B-9046-DA7AD14B2027}" dt="2024-11-22T14:55:25.988" v="6" actId="700"/>
          <ac:spMkLst>
            <pc:docMk/>
            <pc:sldMk cId="1329746698" sldId="283"/>
            <ac:spMk id="4" creationId="{D355C61F-C8F1-4977-8E1F-F16C0D9EA88C}"/>
          </ac:spMkLst>
        </pc:spChg>
        <pc:spChg chg="add del">
          <ac:chgData name="Edoardo Rossi" userId="4384d5f1-b362-4c02-9766-a09bbe24a82b" providerId="ADAL" clId="{E41567E3-3B0A-494B-9046-DA7AD14B2027}" dt="2024-11-22T14:55:06.753" v="4" actId="478"/>
          <ac:spMkLst>
            <pc:docMk/>
            <pc:sldMk cId="1329746698" sldId="283"/>
            <ac:spMk id="5" creationId="{BAE4E0BA-B86A-9B97-5C17-967A61187D90}"/>
          </ac:spMkLst>
        </pc:spChg>
        <pc:spChg chg="mod ord">
          <ac:chgData name="Edoardo Rossi" userId="4384d5f1-b362-4c02-9766-a09bbe24a82b" providerId="ADAL" clId="{E41567E3-3B0A-494B-9046-DA7AD14B2027}" dt="2024-11-22T14:55:25.988" v="6" actId="700"/>
          <ac:spMkLst>
            <pc:docMk/>
            <pc:sldMk cId="1329746698" sldId="283"/>
            <ac:spMk id="6" creationId="{1C554D9F-1895-486E-BFBA-905BB2D29E08}"/>
          </ac:spMkLst>
        </pc:spChg>
        <pc:spChg chg="add del mod">
          <ac:chgData name="Edoardo Rossi" userId="4384d5f1-b362-4c02-9766-a09bbe24a82b" providerId="ADAL" clId="{E41567E3-3B0A-494B-9046-DA7AD14B2027}" dt="2024-11-25T11:32:28.616" v="1545" actId="478"/>
          <ac:spMkLst>
            <pc:docMk/>
            <pc:sldMk cId="1329746698" sldId="283"/>
            <ac:spMk id="7" creationId="{EF128003-C842-EEC9-6CDC-B37434FFAF77}"/>
          </ac:spMkLst>
        </pc:spChg>
        <pc:spChg chg="add del mod ord">
          <ac:chgData name="Edoardo Rossi" userId="4384d5f1-b362-4c02-9766-a09bbe24a82b" providerId="ADAL" clId="{E41567E3-3B0A-494B-9046-DA7AD14B2027}" dt="2024-11-22T14:58:36.024" v="40" actId="21"/>
          <ac:spMkLst>
            <pc:docMk/>
            <pc:sldMk cId="1329746698" sldId="283"/>
            <ac:spMk id="8" creationId="{4D96DAF7-E267-A97A-33AB-A6255E8B9C1C}"/>
          </ac:spMkLst>
        </pc:spChg>
        <pc:spChg chg="add del mod">
          <ac:chgData name="Edoardo Rossi" userId="4384d5f1-b362-4c02-9766-a09bbe24a82b" providerId="ADAL" clId="{E41567E3-3B0A-494B-9046-DA7AD14B2027}" dt="2024-11-22T14:58:27.852" v="39" actId="21"/>
          <ac:spMkLst>
            <pc:docMk/>
            <pc:sldMk cId="1329746698" sldId="283"/>
            <ac:spMk id="11" creationId="{3560F281-4FF6-4617-A809-AC9C15ECF18A}"/>
          </ac:spMkLst>
        </pc:spChg>
        <pc:spChg chg="add del mod">
          <ac:chgData name="Edoardo Rossi" userId="4384d5f1-b362-4c02-9766-a09bbe24a82b" providerId="ADAL" clId="{E41567E3-3B0A-494B-9046-DA7AD14B2027}" dt="2024-11-22T14:58:47.347" v="42" actId="21"/>
          <ac:spMkLst>
            <pc:docMk/>
            <pc:sldMk cId="1329746698" sldId="283"/>
            <ac:spMk id="13" creationId="{EDF58D2A-C2C9-C05E-F6DB-6DFD3DAEA611}"/>
          </ac:spMkLst>
        </pc:spChg>
        <pc:spChg chg="add del mod">
          <ac:chgData name="Edoardo Rossi" userId="4384d5f1-b362-4c02-9766-a09bbe24a82b" providerId="ADAL" clId="{E41567E3-3B0A-494B-9046-DA7AD14B2027}" dt="2024-11-22T15:00:46.161" v="46" actId="478"/>
          <ac:spMkLst>
            <pc:docMk/>
            <pc:sldMk cId="1329746698" sldId="283"/>
            <ac:spMk id="14" creationId="{EDF58D2A-C2C9-C05E-F6DB-6DFD3DAEA611}"/>
          </ac:spMkLst>
        </pc:spChg>
        <pc:spChg chg="add mod">
          <ac:chgData name="Edoardo Rossi" userId="4384d5f1-b362-4c02-9766-a09bbe24a82b" providerId="ADAL" clId="{E41567E3-3B0A-494B-9046-DA7AD14B2027}" dt="2024-11-25T10:21:35.714" v="742" actId="207"/>
          <ac:spMkLst>
            <pc:docMk/>
            <pc:sldMk cId="1329746698" sldId="283"/>
            <ac:spMk id="15" creationId="{9A7EBC7F-9C9A-90CE-7967-F6F9AD7573D8}"/>
          </ac:spMkLst>
        </pc:spChg>
        <pc:spChg chg="add mod">
          <ac:chgData name="Edoardo Rossi" userId="4384d5f1-b362-4c02-9766-a09bbe24a82b" providerId="ADAL" clId="{E41567E3-3B0A-494B-9046-DA7AD14B2027}" dt="2024-11-27T15:18:16.950" v="5297" actId="14100"/>
          <ac:spMkLst>
            <pc:docMk/>
            <pc:sldMk cId="1329746698" sldId="283"/>
            <ac:spMk id="16" creationId="{7ACC27F1-D73D-387E-2E9C-A1C9408CDA83}"/>
          </ac:spMkLst>
        </pc:spChg>
        <pc:spChg chg="add del mod">
          <ac:chgData name="Edoardo Rossi" userId="4384d5f1-b362-4c02-9766-a09bbe24a82b" providerId="ADAL" clId="{E41567E3-3B0A-494B-9046-DA7AD14B2027}" dt="2024-11-22T16:05:00.213" v="480" actId="21"/>
          <ac:spMkLst>
            <pc:docMk/>
            <pc:sldMk cId="1329746698" sldId="283"/>
            <ac:spMk id="17" creationId="{332B9097-2543-A23D-1148-7E7A24FCAEC9}"/>
          </ac:spMkLst>
        </pc:spChg>
        <pc:spChg chg="add mod">
          <ac:chgData name="Edoardo Rossi" userId="4384d5f1-b362-4c02-9766-a09bbe24a82b" providerId="ADAL" clId="{E41567E3-3B0A-494B-9046-DA7AD14B2027}" dt="2024-11-22T15:57:22.454" v="465" actId="207"/>
          <ac:spMkLst>
            <pc:docMk/>
            <pc:sldMk cId="1329746698" sldId="283"/>
            <ac:spMk id="18" creationId="{F8DBEA3E-CE60-B7BE-14E4-AD33AF8453EF}"/>
          </ac:spMkLst>
        </pc:spChg>
        <pc:spChg chg="add mod">
          <ac:chgData name="Edoardo Rossi" userId="4384d5f1-b362-4c02-9766-a09bbe24a82b" providerId="ADAL" clId="{E41567E3-3B0A-494B-9046-DA7AD14B2027}" dt="2024-11-22T15:57:31.833" v="467" actId="1076"/>
          <ac:spMkLst>
            <pc:docMk/>
            <pc:sldMk cId="1329746698" sldId="283"/>
            <ac:spMk id="19" creationId="{6D682FAE-806D-078B-3202-BEA885605AA5}"/>
          </ac:spMkLst>
        </pc:spChg>
        <pc:spChg chg="del mod">
          <ac:chgData name="Edoardo Rossi" userId="4384d5f1-b362-4c02-9766-a09bbe24a82b" providerId="ADAL" clId="{E41567E3-3B0A-494B-9046-DA7AD14B2027}" dt="2024-11-22T14:58:49.739" v="43" actId="478"/>
          <ac:spMkLst>
            <pc:docMk/>
            <pc:sldMk cId="1329746698" sldId="283"/>
            <ac:spMk id="20" creationId="{EFA08948-2B6F-46B1-9D2D-8D7B2B3FBD56}"/>
          </ac:spMkLst>
        </pc:spChg>
        <pc:spChg chg="add del mod">
          <ac:chgData name="Edoardo Rossi" userId="4384d5f1-b362-4c02-9766-a09bbe24a82b" providerId="ADAL" clId="{E41567E3-3B0A-494B-9046-DA7AD14B2027}" dt="2024-11-25T10:21:45.869" v="744" actId="478"/>
          <ac:spMkLst>
            <pc:docMk/>
            <pc:sldMk cId="1329746698" sldId="283"/>
            <ac:spMk id="21" creationId="{88BCA8F5-FC01-A355-0400-519BFCEDF389}"/>
          </ac:spMkLst>
        </pc:spChg>
        <pc:spChg chg="add del mod">
          <ac:chgData name="Edoardo Rossi" userId="4384d5f1-b362-4c02-9766-a09bbe24a82b" providerId="ADAL" clId="{E41567E3-3B0A-494B-9046-DA7AD14B2027}" dt="2024-11-22T16:05:44.058" v="486" actId="478"/>
          <ac:spMkLst>
            <pc:docMk/>
            <pc:sldMk cId="1329746698" sldId="283"/>
            <ac:spMk id="22" creationId="{024C8810-80DF-A23F-2986-5FA4DE5A149B}"/>
          </ac:spMkLst>
        </pc:spChg>
        <pc:spChg chg="add mod">
          <ac:chgData name="Edoardo Rossi" userId="4384d5f1-b362-4c02-9766-a09bbe24a82b" providerId="ADAL" clId="{E41567E3-3B0A-494B-9046-DA7AD14B2027}" dt="2024-11-22T16:06:16.803" v="491" actId="14100"/>
          <ac:spMkLst>
            <pc:docMk/>
            <pc:sldMk cId="1329746698" sldId="283"/>
            <ac:spMk id="23" creationId="{332B9097-2543-A23D-1148-7E7A24FCAEC9}"/>
          </ac:spMkLst>
        </pc:spChg>
        <pc:spChg chg="add mod">
          <ac:chgData name="Edoardo Rossi" userId="4384d5f1-b362-4c02-9766-a09bbe24a82b" providerId="ADAL" clId="{E41567E3-3B0A-494B-9046-DA7AD14B2027}" dt="2024-11-25T11:00:19.510" v="862" actId="207"/>
          <ac:spMkLst>
            <pc:docMk/>
            <pc:sldMk cId="1329746698" sldId="283"/>
            <ac:spMk id="24" creationId="{35D32E49-0931-F431-C6BD-7CE6771E4572}"/>
          </ac:spMkLst>
        </pc:spChg>
        <pc:picChg chg="mod ord">
          <ac:chgData name="Edoardo Rossi" userId="4384d5f1-b362-4c02-9766-a09bbe24a82b" providerId="ADAL" clId="{E41567E3-3B0A-494B-9046-DA7AD14B2027}" dt="2024-11-22T15:15:20.990" v="53" actId="14100"/>
          <ac:picMkLst>
            <pc:docMk/>
            <pc:sldMk cId="1329746698" sldId="283"/>
            <ac:picMk id="9" creationId="{A9A75888-22E3-1D43-9112-DA02186070B5}"/>
          </ac:picMkLst>
        </pc:picChg>
        <pc:picChg chg="add del mod">
          <ac:chgData name="Edoardo Rossi" userId="4384d5f1-b362-4c02-9766-a09bbe24a82b" providerId="ADAL" clId="{E41567E3-3B0A-494B-9046-DA7AD14B2027}" dt="2024-11-25T11:30:40.618" v="1533" actId="478"/>
          <ac:picMkLst>
            <pc:docMk/>
            <pc:sldMk cId="1329746698" sldId="283"/>
            <ac:picMk id="10" creationId="{D0C12AE2-09A9-2B05-5749-366BE97658B8}"/>
          </ac:picMkLst>
        </pc:picChg>
        <pc:picChg chg="add mod">
          <ac:chgData name="Edoardo Rossi" userId="4384d5f1-b362-4c02-9766-a09bbe24a82b" providerId="ADAL" clId="{E41567E3-3B0A-494B-9046-DA7AD14B2027}" dt="2024-11-25T11:32:56.815" v="1550" actId="1076"/>
          <ac:picMkLst>
            <pc:docMk/>
            <pc:sldMk cId="1329746698" sldId="283"/>
            <ac:picMk id="26" creationId="{D842493E-9A1A-0F13-1400-B9C1A91BD058}"/>
          </ac:picMkLst>
        </pc:picChg>
      </pc:sldChg>
      <pc:sldChg chg="addSp delSp modSp del mod">
        <pc:chgData name="Edoardo Rossi" userId="4384d5f1-b362-4c02-9766-a09bbe24a82b" providerId="ADAL" clId="{E41567E3-3B0A-494B-9046-DA7AD14B2027}" dt="2024-11-27T15:13:47.813" v="5286" actId="2696"/>
        <pc:sldMkLst>
          <pc:docMk/>
          <pc:sldMk cId="3188837873" sldId="284"/>
        </pc:sldMkLst>
        <pc:spChg chg="del">
          <ac:chgData name="Edoardo Rossi" userId="4384d5f1-b362-4c02-9766-a09bbe24a82b" providerId="ADAL" clId="{E41567E3-3B0A-494B-9046-DA7AD14B2027}" dt="2024-11-26T16:28:29.801" v="5256" actId="478"/>
          <ac:spMkLst>
            <pc:docMk/>
            <pc:sldMk cId="3188837873" sldId="284"/>
            <ac:spMk id="4" creationId="{6AB259A0-0017-492F-A0DC-4B70C7052AE0}"/>
          </ac:spMkLst>
        </pc:spChg>
        <pc:spChg chg="del mod">
          <ac:chgData name="Edoardo Rossi" userId="4384d5f1-b362-4c02-9766-a09bbe24a82b" providerId="ADAL" clId="{E41567E3-3B0A-494B-9046-DA7AD14B2027}" dt="2024-11-26T16:28:19.617" v="5252" actId="21"/>
          <ac:spMkLst>
            <pc:docMk/>
            <pc:sldMk cId="3188837873" sldId="284"/>
            <ac:spMk id="5" creationId="{CEEB3BAE-C0B2-447C-B8BE-96C6BD84D658}"/>
          </ac:spMkLst>
        </pc:spChg>
        <pc:spChg chg="mod">
          <ac:chgData name="Edoardo Rossi" userId="4384d5f1-b362-4c02-9766-a09bbe24a82b" providerId="ADAL" clId="{E41567E3-3B0A-494B-9046-DA7AD14B2027}" dt="2024-11-26T16:30:12.705" v="5281" actId="255"/>
          <ac:spMkLst>
            <pc:docMk/>
            <pc:sldMk cId="3188837873" sldId="284"/>
            <ac:spMk id="6" creationId="{B237D1CA-B91A-410E-A968-D017BBE99F99}"/>
          </ac:spMkLst>
        </pc:spChg>
        <pc:spChg chg="del">
          <ac:chgData name="Edoardo Rossi" userId="4384d5f1-b362-4c02-9766-a09bbe24a82b" providerId="ADAL" clId="{E41567E3-3B0A-494B-9046-DA7AD14B2027}" dt="2024-11-26T16:28:23.907" v="5253" actId="21"/>
          <ac:spMkLst>
            <pc:docMk/>
            <pc:sldMk cId="3188837873" sldId="284"/>
            <ac:spMk id="7" creationId="{26A87885-D672-4CF9-A78D-CFE98385B03A}"/>
          </ac:spMkLst>
        </pc:spChg>
        <pc:spChg chg="add del mod">
          <ac:chgData name="Edoardo Rossi" userId="4384d5f1-b362-4c02-9766-a09bbe24a82b" providerId="ADAL" clId="{E41567E3-3B0A-494B-9046-DA7AD14B2027}" dt="2024-11-26T16:28:29.124" v="5255" actId="478"/>
          <ac:spMkLst>
            <pc:docMk/>
            <pc:sldMk cId="3188837873" sldId="284"/>
            <ac:spMk id="10" creationId="{F43450AA-76ED-7DDD-DDD6-447D6B9E0DB5}"/>
          </ac:spMkLst>
        </pc:spChg>
        <pc:spChg chg="del">
          <ac:chgData name="Edoardo Rossi" userId="4384d5f1-b362-4c02-9766-a09bbe24a82b" providerId="ADAL" clId="{E41567E3-3B0A-494B-9046-DA7AD14B2027}" dt="2024-11-26T16:28:12.126" v="5248" actId="478"/>
          <ac:spMkLst>
            <pc:docMk/>
            <pc:sldMk cId="3188837873" sldId="284"/>
            <ac:spMk id="13" creationId="{A7CD04AE-9A8B-4DED-855D-F51B510D0B69}"/>
          </ac:spMkLst>
        </pc:spChg>
        <pc:spChg chg="add del mod">
          <ac:chgData name="Edoardo Rossi" userId="4384d5f1-b362-4c02-9766-a09bbe24a82b" providerId="ADAL" clId="{E41567E3-3B0A-494B-9046-DA7AD14B2027}" dt="2024-11-26T16:28:26.419" v="5254" actId="21"/>
          <ac:spMkLst>
            <pc:docMk/>
            <pc:sldMk cId="3188837873" sldId="284"/>
            <ac:spMk id="15" creationId="{2C87BAA8-A6A8-4D1E-BBF6-D1B2D460A500}"/>
          </ac:spMkLst>
        </pc:spChg>
        <pc:spChg chg="add del mod">
          <ac:chgData name="Edoardo Rossi" userId="4384d5f1-b362-4c02-9766-a09bbe24a82b" providerId="ADAL" clId="{E41567E3-3B0A-494B-9046-DA7AD14B2027}" dt="2024-11-26T16:28:31.880" v="5259" actId="478"/>
          <ac:spMkLst>
            <pc:docMk/>
            <pc:sldMk cId="3188837873" sldId="284"/>
            <ac:spMk id="17" creationId="{4B5B2B4C-3AC8-B6BA-6CD2-205D02F90B42}"/>
          </ac:spMkLst>
        </pc:spChg>
        <pc:cxnChg chg="del">
          <ac:chgData name="Edoardo Rossi" userId="4384d5f1-b362-4c02-9766-a09bbe24a82b" providerId="ADAL" clId="{E41567E3-3B0A-494B-9046-DA7AD14B2027}" dt="2024-11-26T16:28:12.126" v="5248" actId="478"/>
          <ac:cxnSpMkLst>
            <pc:docMk/>
            <pc:sldMk cId="3188837873" sldId="284"/>
            <ac:cxnSpMk id="11" creationId="{5A563457-1EC8-4978-BCCB-AFD88C9ED04C}"/>
          </ac:cxnSpMkLst>
        </pc:cxnChg>
      </pc:sldChg>
      <pc:sldChg chg="del">
        <pc:chgData name="Edoardo Rossi" userId="4384d5f1-b362-4c02-9766-a09bbe24a82b" providerId="ADAL" clId="{E41567E3-3B0A-494B-9046-DA7AD14B2027}" dt="2024-11-27T15:13:43.265" v="5284" actId="2696"/>
        <pc:sldMkLst>
          <pc:docMk/>
          <pc:sldMk cId="665219316" sldId="285"/>
        </pc:sldMkLst>
      </pc:sldChg>
      <pc:sldChg chg="addSp delSp modSp del mod">
        <pc:chgData name="Edoardo Rossi" userId="4384d5f1-b362-4c02-9766-a09bbe24a82b" providerId="ADAL" clId="{E41567E3-3B0A-494B-9046-DA7AD14B2027}" dt="2024-11-25T14:15:42.422" v="3517" actId="2696"/>
        <pc:sldMkLst>
          <pc:docMk/>
          <pc:sldMk cId="4091674644" sldId="292"/>
        </pc:sldMkLst>
        <pc:spChg chg="del mod">
          <ac:chgData name="Edoardo Rossi" userId="4384d5f1-b362-4c02-9766-a09bbe24a82b" providerId="ADAL" clId="{E41567E3-3B0A-494B-9046-DA7AD14B2027}" dt="2024-11-25T14:15:29.615" v="3515" actId="478"/>
          <ac:spMkLst>
            <pc:docMk/>
            <pc:sldMk cId="4091674644" sldId="292"/>
            <ac:spMk id="3" creationId="{200B3D2B-613A-41BE-987D-E6A1324B456D}"/>
          </ac:spMkLst>
        </pc:spChg>
        <pc:spChg chg="add del mod">
          <ac:chgData name="Edoardo Rossi" userId="4384d5f1-b362-4c02-9766-a09bbe24a82b" providerId="ADAL" clId="{E41567E3-3B0A-494B-9046-DA7AD14B2027}" dt="2024-11-25T14:15:23.065" v="3512" actId="931"/>
          <ac:spMkLst>
            <pc:docMk/>
            <pc:sldMk cId="4091674644" sldId="292"/>
            <ac:spMk id="6" creationId="{C612C146-BCCE-B23E-D780-BDAC9FD27832}"/>
          </ac:spMkLst>
        </pc:spChg>
        <pc:spChg chg="add mod">
          <ac:chgData name="Edoardo Rossi" userId="4384d5f1-b362-4c02-9766-a09bbe24a82b" providerId="ADAL" clId="{E41567E3-3B0A-494B-9046-DA7AD14B2027}" dt="2024-11-25T14:15:29.615" v="3515" actId="478"/>
          <ac:spMkLst>
            <pc:docMk/>
            <pc:sldMk cId="4091674644" sldId="292"/>
            <ac:spMk id="10" creationId="{7DD96437-DBDF-4020-9348-554CB4BDBC98}"/>
          </ac:spMkLst>
        </pc:spChg>
        <pc:picChg chg="add mod">
          <ac:chgData name="Edoardo Rossi" userId="4384d5f1-b362-4c02-9766-a09bbe24a82b" providerId="ADAL" clId="{E41567E3-3B0A-494B-9046-DA7AD14B2027}" dt="2024-11-25T11:33:56.196" v="1560"/>
          <ac:picMkLst>
            <pc:docMk/>
            <pc:sldMk cId="4091674644" sldId="292"/>
            <ac:picMk id="2" creationId="{613848F7-F3E4-4864-5521-0736A9616CAC}"/>
          </ac:picMkLst>
        </pc:picChg>
        <pc:picChg chg="add mod">
          <ac:chgData name="Edoardo Rossi" userId="4384d5f1-b362-4c02-9766-a09bbe24a82b" providerId="ADAL" clId="{E41567E3-3B0A-494B-9046-DA7AD14B2027}" dt="2024-11-25T14:15:25.952" v="3514" actId="962"/>
          <ac:picMkLst>
            <pc:docMk/>
            <pc:sldMk cId="4091674644" sldId="292"/>
            <ac:picMk id="8" creationId="{09A72B2B-7B0B-83D1-A37F-E7C39D67678C}"/>
          </ac:picMkLst>
        </pc:picChg>
        <pc:picChg chg="del mod">
          <ac:chgData name="Edoardo Rossi" userId="4384d5f1-b362-4c02-9766-a09bbe24a82b" providerId="ADAL" clId="{E41567E3-3B0A-494B-9046-DA7AD14B2027}" dt="2024-11-25T14:15:10.632" v="3511" actId="478"/>
          <ac:picMkLst>
            <pc:docMk/>
            <pc:sldMk cId="4091674644" sldId="292"/>
            <ac:picMk id="11" creationId="{2E7ADBC3-DECA-9F4C-9289-9E43C727592F}"/>
          </ac:picMkLst>
        </pc:picChg>
      </pc:sldChg>
      <pc:sldChg chg="modSp del mod ord">
        <pc:chgData name="Edoardo Rossi" userId="4384d5f1-b362-4c02-9766-a09bbe24a82b" providerId="ADAL" clId="{E41567E3-3B0A-494B-9046-DA7AD14B2027}" dt="2024-11-26T16:11:37.608" v="5214" actId="2696"/>
        <pc:sldMkLst>
          <pc:docMk/>
          <pc:sldMk cId="2117695413" sldId="293"/>
        </pc:sldMkLst>
        <pc:spChg chg="mod">
          <ac:chgData name="Edoardo Rossi" userId="4384d5f1-b362-4c02-9766-a09bbe24a82b" providerId="ADAL" clId="{E41567E3-3B0A-494B-9046-DA7AD14B2027}" dt="2024-11-25T11:23:51.648" v="1525" actId="20577"/>
          <ac:spMkLst>
            <pc:docMk/>
            <pc:sldMk cId="2117695413" sldId="293"/>
            <ac:spMk id="3" creationId="{200B3D2B-613A-41BE-987D-E6A1324B456D}"/>
          </ac:spMkLst>
        </pc:spChg>
      </pc:sldChg>
      <pc:sldChg chg="del">
        <pc:chgData name="Edoardo Rossi" userId="4384d5f1-b362-4c02-9766-a09bbe24a82b" providerId="ADAL" clId="{E41567E3-3B0A-494B-9046-DA7AD14B2027}" dt="2024-11-27T15:13:36.284" v="5282" actId="2696"/>
        <pc:sldMkLst>
          <pc:docMk/>
          <pc:sldMk cId="25800700" sldId="294"/>
        </pc:sldMkLst>
      </pc:sldChg>
      <pc:sldChg chg="del">
        <pc:chgData name="Edoardo Rossi" userId="4384d5f1-b362-4c02-9766-a09bbe24a82b" providerId="ADAL" clId="{E41567E3-3B0A-494B-9046-DA7AD14B2027}" dt="2024-11-27T15:13:39.660" v="5283" actId="2696"/>
        <pc:sldMkLst>
          <pc:docMk/>
          <pc:sldMk cId="2575421478" sldId="295"/>
        </pc:sldMkLst>
      </pc:sldChg>
      <pc:sldChg chg="del">
        <pc:chgData name="Edoardo Rossi" userId="4384d5f1-b362-4c02-9766-a09bbe24a82b" providerId="ADAL" clId="{E41567E3-3B0A-494B-9046-DA7AD14B2027}" dt="2024-11-27T15:13:45.738" v="5285" actId="2696"/>
        <pc:sldMkLst>
          <pc:docMk/>
          <pc:sldMk cId="4153678306" sldId="296"/>
        </pc:sldMkLst>
      </pc:sldChg>
      <pc:sldChg chg="addSp delSp modSp mod ord">
        <pc:chgData name="Edoardo Rossi" userId="4384d5f1-b362-4c02-9766-a09bbe24a82b" providerId="ADAL" clId="{E41567E3-3B0A-494B-9046-DA7AD14B2027}" dt="2024-11-27T15:22:15.119" v="5311" actId="1076"/>
        <pc:sldMkLst>
          <pc:docMk/>
          <pc:sldMk cId="722098795" sldId="297"/>
        </pc:sldMkLst>
        <pc:spChg chg="del">
          <ac:chgData name="Edoardo Rossi" userId="4384d5f1-b362-4c02-9766-a09bbe24a82b" providerId="ADAL" clId="{E41567E3-3B0A-494B-9046-DA7AD14B2027}" dt="2024-11-25T11:09:27.506" v="988" actId="478"/>
          <ac:spMkLst>
            <pc:docMk/>
            <pc:sldMk cId="722098795" sldId="297"/>
            <ac:spMk id="2" creationId="{3560F281-4FF6-4617-A809-AC9C15ECF18A}"/>
          </ac:spMkLst>
        </pc:spChg>
        <pc:spChg chg="del mod">
          <ac:chgData name="Edoardo Rossi" userId="4384d5f1-b362-4c02-9766-a09bbe24a82b" providerId="ADAL" clId="{E41567E3-3B0A-494B-9046-DA7AD14B2027}" dt="2024-11-25T11:11:32.728" v="1026" actId="21"/>
          <ac:spMkLst>
            <pc:docMk/>
            <pc:sldMk cId="722098795" sldId="297"/>
            <ac:spMk id="3" creationId="{611DC577-0A95-47D0-95D9-5F8DA763D46B}"/>
          </ac:spMkLst>
        </pc:spChg>
        <pc:spChg chg="del">
          <ac:chgData name="Edoardo Rossi" userId="4384d5f1-b362-4c02-9766-a09bbe24a82b" providerId="ADAL" clId="{E41567E3-3B0A-494B-9046-DA7AD14B2027}" dt="2024-11-25T11:08:54.296" v="983" actId="21"/>
          <ac:spMkLst>
            <pc:docMk/>
            <pc:sldMk cId="722098795" sldId="297"/>
            <ac:spMk id="4" creationId="{D355C61F-C8F1-4977-8E1F-F16C0D9EA88C}"/>
          </ac:spMkLst>
        </pc:spChg>
        <pc:spChg chg="add del mod">
          <ac:chgData name="Edoardo Rossi" userId="4384d5f1-b362-4c02-9766-a09bbe24a82b" providerId="ADAL" clId="{E41567E3-3B0A-494B-9046-DA7AD14B2027}" dt="2024-11-25T11:09:02.666" v="985" actId="21"/>
          <ac:spMkLst>
            <pc:docMk/>
            <pc:sldMk cId="722098795" sldId="297"/>
            <ac:spMk id="7" creationId="{3591FFB2-F9E3-BE00-3808-667F9F5D7371}"/>
          </ac:spMkLst>
        </pc:spChg>
        <pc:spChg chg="add del mod">
          <ac:chgData name="Edoardo Rossi" userId="4384d5f1-b362-4c02-9766-a09bbe24a82b" providerId="ADAL" clId="{E41567E3-3B0A-494B-9046-DA7AD14B2027}" dt="2024-11-25T11:11:42.342" v="1028" actId="478"/>
          <ac:spMkLst>
            <pc:docMk/>
            <pc:sldMk cId="722098795" sldId="297"/>
            <ac:spMk id="8" creationId="{3591FFB2-F9E3-BE00-3808-667F9F5D7371}"/>
          </ac:spMkLst>
        </pc:spChg>
        <pc:spChg chg="add mod">
          <ac:chgData name="Edoardo Rossi" userId="4384d5f1-b362-4c02-9766-a09bbe24a82b" providerId="ADAL" clId="{E41567E3-3B0A-494B-9046-DA7AD14B2027}" dt="2024-11-25T11:14:39.751" v="1043" actId="14100"/>
          <ac:spMkLst>
            <pc:docMk/>
            <pc:sldMk cId="722098795" sldId="297"/>
            <ac:spMk id="9" creationId="{9836AB6F-124D-3D1B-C053-C2F66F4F729C}"/>
          </ac:spMkLst>
        </pc:spChg>
        <pc:spChg chg="add del mod">
          <ac:chgData name="Edoardo Rossi" userId="4384d5f1-b362-4c02-9766-a09bbe24a82b" providerId="ADAL" clId="{E41567E3-3B0A-494B-9046-DA7AD14B2027}" dt="2024-11-25T11:09:37.073" v="989" actId="21"/>
          <ac:spMkLst>
            <pc:docMk/>
            <pc:sldMk cId="722098795" sldId="297"/>
            <ac:spMk id="11" creationId="{2F752AF4-74CC-4142-A962-2F4B30FC9FAE}"/>
          </ac:spMkLst>
        </pc:spChg>
        <pc:spChg chg="add del mod">
          <ac:chgData name="Edoardo Rossi" userId="4384d5f1-b362-4c02-9766-a09bbe24a82b" providerId="ADAL" clId="{E41567E3-3B0A-494B-9046-DA7AD14B2027}" dt="2024-11-25T11:11:39.947" v="1027" actId="478"/>
          <ac:spMkLst>
            <pc:docMk/>
            <pc:sldMk cId="722098795" sldId="297"/>
            <ac:spMk id="13" creationId="{0DB89DF6-3D27-4A92-746B-B3A4133E9621}"/>
          </ac:spMkLst>
        </pc:spChg>
        <pc:spChg chg="add del mod">
          <ac:chgData name="Edoardo Rossi" userId="4384d5f1-b362-4c02-9766-a09bbe24a82b" providerId="ADAL" clId="{E41567E3-3B0A-494B-9046-DA7AD14B2027}" dt="2024-11-25T11:11:52.965" v="1031" actId="21"/>
          <ac:spMkLst>
            <pc:docMk/>
            <pc:sldMk cId="722098795" sldId="297"/>
            <ac:spMk id="15" creationId="{611DC577-0A95-47D0-95D9-5F8DA763D46B}"/>
          </ac:spMkLst>
        </pc:spChg>
        <pc:spChg chg="add del mod">
          <ac:chgData name="Edoardo Rossi" userId="4384d5f1-b362-4c02-9766-a09bbe24a82b" providerId="ADAL" clId="{E41567E3-3B0A-494B-9046-DA7AD14B2027}" dt="2024-11-25T11:11:55.531" v="1032" actId="21"/>
          <ac:spMkLst>
            <pc:docMk/>
            <pc:sldMk cId="722098795" sldId="297"/>
            <ac:spMk id="17" creationId="{3935B41C-A58D-3DFD-189E-CC531FCFCC87}"/>
          </ac:spMkLst>
        </pc:spChg>
        <pc:spChg chg="add mod">
          <ac:chgData name="Edoardo Rossi" userId="4384d5f1-b362-4c02-9766-a09bbe24a82b" providerId="ADAL" clId="{E41567E3-3B0A-494B-9046-DA7AD14B2027}" dt="2024-11-27T15:22:15.119" v="5311" actId="1076"/>
          <ac:spMkLst>
            <pc:docMk/>
            <pc:sldMk cId="722098795" sldId="297"/>
            <ac:spMk id="18" creationId="{D406DD38-2FB2-3D34-8141-E1AC6BD533D9}"/>
          </ac:spMkLst>
        </pc:spChg>
        <pc:spChg chg="add mod ord">
          <ac:chgData name="Edoardo Rossi" userId="4384d5f1-b362-4c02-9766-a09bbe24a82b" providerId="ADAL" clId="{E41567E3-3B0A-494B-9046-DA7AD14B2027}" dt="2024-11-25T11:14:34.099" v="1042" actId="167"/>
          <ac:spMkLst>
            <pc:docMk/>
            <pc:sldMk cId="722098795" sldId="297"/>
            <ac:spMk id="19" creationId="{B6F43B90-DEC6-8080-71FA-86510A83B326}"/>
          </ac:spMkLst>
        </pc:spChg>
        <pc:spChg chg="del">
          <ac:chgData name="Edoardo Rossi" userId="4384d5f1-b362-4c02-9766-a09bbe24a82b" providerId="ADAL" clId="{E41567E3-3B0A-494B-9046-DA7AD14B2027}" dt="2024-11-25T11:09:38.924" v="990" actId="21"/>
          <ac:spMkLst>
            <pc:docMk/>
            <pc:sldMk cId="722098795" sldId="297"/>
            <ac:spMk id="20" creationId="{EFA08948-2B6F-46B1-9D2D-8D7B2B3FBD56}"/>
          </ac:spMkLst>
        </pc:spChg>
        <pc:spChg chg="add mod">
          <ac:chgData name="Edoardo Rossi" userId="4384d5f1-b362-4c02-9766-a09bbe24a82b" providerId="ADAL" clId="{E41567E3-3B0A-494B-9046-DA7AD14B2027}" dt="2024-11-25T11:15:12.898" v="1046" actId="207"/>
          <ac:spMkLst>
            <pc:docMk/>
            <pc:sldMk cId="722098795" sldId="297"/>
            <ac:spMk id="21" creationId="{8A5AFC7E-7332-4E54-7620-B28A83AE8D04}"/>
          </ac:spMkLst>
        </pc:spChg>
        <pc:spChg chg="add mod">
          <ac:chgData name="Edoardo Rossi" userId="4384d5f1-b362-4c02-9766-a09bbe24a82b" providerId="ADAL" clId="{E41567E3-3B0A-494B-9046-DA7AD14B2027}" dt="2024-11-25T11:15:29.964" v="1048" actId="207"/>
          <ac:spMkLst>
            <pc:docMk/>
            <pc:sldMk cId="722098795" sldId="297"/>
            <ac:spMk id="22" creationId="{AF97FC0C-5F09-F683-3B3A-DD27B655657E}"/>
          </ac:spMkLst>
        </pc:spChg>
        <pc:spChg chg="add del mod">
          <ac:chgData name="Edoardo Rossi" userId="4384d5f1-b362-4c02-9766-a09bbe24a82b" providerId="ADAL" clId="{E41567E3-3B0A-494B-9046-DA7AD14B2027}" dt="2024-11-25T11:33:47.096" v="1559" actId="478"/>
          <ac:spMkLst>
            <pc:docMk/>
            <pc:sldMk cId="722098795" sldId="297"/>
            <ac:spMk id="23" creationId="{46C0FA99-7AB1-69F5-BFF1-A87049C146F2}"/>
          </ac:spMkLst>
        </pc:spChg>
        <pc:picChg chg="mod">
          <ac:chgData name="Edoardo Rossi" userId="4384d5f1-b362-4c02-9766-a09bbe24a82b" providerId="ADAL" clId="{E41567E3-3B0A-494B-9046-DA7AD14B2027}" dt="2024-11-25T11:22:19.598" v="1426" actId="1036"/>
          <ac:picMkLst>
            <pc:docMk/>
            <pc:sldMk cId="722098795" sldId="297"/>
            <ac:picMk id="14" creationId="{7E468295-904F-0743-AD06-67DA21353B9E}"/>
          </ac:picMkLst>
        </pc:picChg>
        <pc:picChg chg="add del mod">
          <ac:chgData name="Edoardo Rossi" userId="4384d5f1-b362-4c02-9766-a09bbe24a82b" providerId="ADAL" clId="{E41567E3-3B0A-494B-9046-DA7AD14B2027}" dt="2024-11-25T11:33:45.128" v="1558" actId="478"/>
          <ac:picMkLst>
            <pc:docMk/>
            <pc:sldMk cId="722098795" sldId="297"/>
            <ac:picMk id="24" creationId="{66F9723E-7D42-1529-D6CA-FC30A4CD5413}"/>
          </ac:picMkLst>
        </pc:picChg>
        <pc:picChg chg="add mod">
          <ac:chgData name="Edoardo Rossi" userId="4384d5f1-b362-4c02-9766-a09bbe24a82b" providerId="ADAL" clId="{E41567E3-3B0A-494B-9046-DA7AD14B2027}" dt="2024-11-25T11:33:40.831" v="1557"/>
          <ac:picMkLst>
            <pc:docMk/>
            <pc:sldMk cId="722098795" sldId="297"/>
            <ac:picMk id="25" creationId="{DF494A45-4C6A-F710-8336-6D8E5746035E}"/>
          </ac:picMkLst>
        </pc:picChg>
      </pc:sldChg>
      <pc:sldChg chg="addSp delSp modSp mod">
        <pc:chgData name="Edoardo Rossi" userId="4384d5f1-b362-4c02-9766-a09bbe24a82b" providerId="ADAL" clId="{E41567E3-3B0A-494B-9046-DA7AD14B2027}" dt="2024-11-27T15:14:43.596" v="5288" actId="1076"/>
        <pc:sldMkLst>
          <pc:docMk/>
          <pc:sldMk cId="3989923275" sldId="298"/>
        </pc:sldMkLst>
        <pc:spChg chg="mod">
          <ac:chgData name="Edoardo Rossi" userId="4384d5f1-b362-4c02-9766-a09bbe24a82b" providerId="ADAL" clId="{E41567E3-3B0A-494B-9046-DA7AD14B2027}" dt="2024-11-25T10:21:53.872" v="745" actId="207"/>
          <ac:spMkLst>
            <pc:docMk/>
            <pc:sldMk cId="3989923275" sldId="298"/>
            <ac:spMk id="3" creationId="{200B3D2B-613A-41BE-987D-E6A1324B456D}"/>
          </ac:spMkLst>
        </pc:spChg>
        <pc:spChg chg="mod">
          <ac:chgData name="Edoardo Rossi" userId="4384d5f1-b362-4c02-9766-a09bbe24a82b" providerId="ADAL" clId="{E41567E3-3B0A-494B-9046-DA7AD14B2027}" dt="2024-11-27T15:14:43.596" v="5288" actId="1076"/>
          <ac:spMkLst>
            <pc:docMk/>
            <pc:sldMk cId="3989923275" sldId="298"/>
            <ac:spMk id="4" creationId="{4772945D-CA91-4CFE-8EB7-941C7618C994}"/>
          </ac:spMkLst>
        </pc:spChg>
        <pc:spChg chg="del">
          <ac:chgData name="Edoardo Rossi" userId="4384d5f1-b362-4c02-9766-a09bbe24a82b" providerId="ADAL" clId="{E41567E3-3B0A-494B-9046-DA7AD14B2027}" dt="2024-11-25T11:33:27.054" v="1553" actId="478"/>
          <ac:spMkLst>
            <pc:docMk/>
            <pc:sldMk cId="3989923275" sldId="298"/>
            <ac:spMk id="5" creationId="{79020C67-F374-9165-420B-A622F3A32780}"/>
          </ac:spMkLst>
        </pc:spChg>
        <pc:spChg chg="mod">
          <ac:chgData name="Edoardo Rossi" userId="4384d5f1-b362-4c02-9766-a09bbe24a82b" providerId="ADAL" clId="{E41567E3-3B0A-494B-9046-DA7AD14B2027}" dt="2024-11-22T16:09:15.885" v="498" actId="1076"/>
          <ac:spMkLst>
            <pc:docMk/>
            <pc:sldMk cId="3989923275" sldId="298"/>
            <ac:spMk id="7" creationId="{635C1B80-E0CC-FC8C-5916-43C0C3865023}"/>
          </ac:spMkLst>
        </pc:spChg>
        <pc:spChg chg="add del">
          <ac:chgData name="Edoardo Rossi" userId="4384d5f1-b362-4c02-9766-a09bbe24a82b" providerId="ADAL" clId="{E41567E3-3B0A-494B-9046-DA7AD14B2027}" dt="2024-11-22T16:09:20.023" v="499" actId="478"/>
          <ac:spMkLst>
            <pc:docMk/>
            <pc:sldMk cId="3989923275" sldId="298"/>
            <ac:spMk id="8" creationId="{3755A932-0558-B083-2441-4832D8A204EB}"/>
          </ac:spMkLst>
        </pc:spChg>
        <pc:spChg chg="add mod">
          <ac:chgData name="Edoardo Rossi" userId="4384d5f1-b362-4c02-9766-a09bbe24a82b" providerId="ADAL" clId="{E41567E3-3B0A-494B-9046-DA7AD14B2027}" dt="2024-11-22T16:08:52.098" v="493"/>
          <ac:spMkLst>
            <pc:docMk/>
            <pc:sldMk cId="3989923275" sldId="298"/>
            <ac:spMk id="9" creationId="{FF88D691-8DB3-1833-BB5D-A30AF50C6A5E}"/>
          </ac:spMkLst>
        </pc:spChg>
        <pc:spChg chg="add mod ord">
          <ac:chgData name="Edoardo Rossi" userId="4384d5f1-b362-4c02-9766-a09bbe24a82b" providerId="ADAL" clId="{E41567E3-3B0A-494B-9046-DA7AD14B2027}" dt="2024-11-25T11:01:22.262" v="871" actId="14100"/>
          <ac:spMkLst>
            <pc:docMk/>
            <pc:sldMk cId="3989923275" sldId="298"/>
            <ac:spMk id="10" creationId="{B06C0C82-5616-77E1-B8C2-63C4E0DFBB16}"/>
          </ac:spMkLst>
        </pc:spChg>
        <pc:picChg chg="del">
          <ac:chgData name="Edoardo Rossi" userId="4384d5f1-b362-4c02-9766-a09bbe24a82b" providerId="ADAL" clId="{E41567E3-3B0A-494B-9046-DA7AD14B2027}" dt="2024-11-25T11:33:25.335" v="1552" actId="478"/>
          <ac:picMkLst>
            <pc:docMk/>
            <pc:sldMk cId="3989923275" sldId="298"/>
            <ac:picMk id="6" creationId="{0D0E5D96-6563-B1A2-0C31-D2968EBCAD2D}"/>
          </ac:picMkLst>
        </pc:picChg>
        <pc:picChg chg="add mod">
          <ac:chgData name="Edoardo Rossi" userId="4384d5f1-b362-4c02-9766-a09bbe24a82b" providerId="ADAL" clId="{E41567E3-3B0A-494B-9046-DA7AD14B2027}" dt="2024-11-25T11:33:19.359" v="1551"/>
          <ac:picMkLst>
            <pc:docMk/>
            <pc:sldMk cId="3989923275" sldId="298"/>
            <ac:picMk id="11" creationId="{27C54698-680A-C43B-1AF2-768BBE74BE35}"/>
          </ac:picMkLst>
        </pc:picChg>
        <pc:picChg chg="mod">
          <ac:chgData name="Edoardo Rossi" userId="4384d5f1-b362-4c02-9766-a09bbe24a82b" providerId="ADAL" clId="{E41567E3-3B0A-494B-9046-DA7AD14B2027}" dt="2024-11-22T16:08:58.878" v="494" actId="14100"/>
          <ac:picMkLst>
            <pc:docMk/>
            <pc:sldMk cId="3989923275" sldId="298"/>
            <ac:picMk id="12" creationId="{AA8A1CBA-9BB5-2246-9F4B-98EAD7C90158}"/>
          </ac:picMkLst>
        </pc:picChg>
      </pc:sldChg>
      <pc:sldChg chg="addSp delSp modSp add mod">
        <pc:chgData name="Edoardo Rossi" userId="4384d5f1-b362-4c02-9766-a09bbe24a82b" providerId="ADAL" clId="{E41567E3-3B0A-494B-9046-DA7AD14B2027}" dt="2024-11-28T15:28:18.222" v="5421" actId="20577"/>
        <pc:sldMkLst>
          <pc:docMk/>
          <pc:sldMk cId="721884505" sldId="299"/>
        </pc:sldMkLst>
        <pc:spChg chg="add del mod">
          <ac:chgData name="Edoardo Rossi" userId="4384d5f1-b362-4c02-9766-a09bbe24a82b" providerId="ADAL" clId="{E41567E3-3B0A-494B-9046-DA7AD14B2027}" dt="2024-11-22T16:18:48.749" v="542" actId="931"/>
          <ac:spMkLst>
            <pc:docMk/>
            <pc:sldMk cId="721884505" sldId="299"/>
            <ac:spMk id="3" creationId="{F3FE3039-01EC-B512-3D98-FDE1B3E59B24}"/>
          </ac:spMkLst>
        </pc:spChg>
        <pc:spChg chg="del">
          <ac:chgData name="Edoardo Rossi" userId="4384d5f1-b362-4c02-9766-a09bbe24a82b" providerId="ADAL" clId="{E41567E3-3B0A-494B-9046-DA7AD14B2027}" dt="2024-11-25T11:33:36.533" v="1556" actId="478"/>
          <ac:spMkLst>
            <pc:docMk/>
            <pc:sldMk cId="721884505" sldId="299"/>
            <ac:spMk id="7" creationId="{080A07CC-7D93-BA75-A0DC-D0324A69189F}"/>
          </ac:spMkLst>
        </pc:spChg>
        <pc:spChg chg="add del mod">
          <ac:chgData name="Edoardo Rossi" userId="4384d5f1-b362-4c02-9766-a09bbe24a82b" providerId="ADAL" clId="{E41567E3-3B0A-494B-9046-DA7AD14B2027}" dt="2024-11-22T16:22:59.555" v="567" actId="478"/>
          <ac:spMkLst>
            <pc:docMk/>
            <pc:sldMk cId="721884505" sldId="299"/>
            <ac:spMk id="13" creationId="{3035C4CB-9FEF-A2F6-CADF-ABB16C9C0685}"/>
          </ac:spMkLst>
        </pc:spChg>
        <pc:spChg chg="mod">
          <ac:chgData name="Edoardo Rossi" userId="4384d5f1-b362-4c02-9766-a09bbe24a82b" providerId="ADAL" clId="{E41567E3-3B0A-494B-9046-DA7AD14B2027}" dt="2024-11-28T15:28:18.222" v="5421" actId="20577"/>
          <ac:spMkLst>
            <pc:docMk/>
            <pc:sldMk cId="721884505" sldId="299"/>
            <ac:spMk id="15" creationId="{9724FAD7-F2CD-B59E-C5F1-2B36CD69F486}"/>
          </ac:spMkLst>
        </pc:spChg>
        <pc:spChg chg="mod">
          <ac:chgData name="Edoardo Rossi" userId="4384d5f1-b362-4c02-9766-a09bbe24a82b" providerId="ADAL" clId="{E41567E3-3B0A-494B-9046-DA7AD14B2027}" dt="2024-11-27T15:21:27.951" v="5301" actId="3064"/>
          <ac:spMkLst>
            <pc:docMk/>
            <pc:sldMk cId="721884505" sldId="299"/>
            <ac:spMk id="16" creationId="{373B637F-E022-20BD-724F-8D24DB29DC0B}"/>
          </ac:spMkLst>
        </pc:spChg>
        <pc:picChg chg="add del mod ord">
          <ac:chgData name="Edoardo Rossi" userId="4384d5f1-b362-4c02-9766-a09bbe24a82b" providerId="ADAL" clId="{E41567E3-3B0A-494B-9046-DA7AD14B2027}" dt="2024-11-22T16:22:57.196" v="565" actId="478"/>
          <ac:picMkLst>
            <pc:docMk/>
            <pc:sldMk cId="721884505" sldId="299"/>
            <ac:picMk id="5" creationId="{AA9DAECD-4A1A-F47F-A7EE-74EEEAE735B1}"/>
          </ac:picMkLst>
        </pc:picChg>
        <pc:picChg chg="del">
          <ac:chgData name="Edoardo Rossi" userId="4384d5f1-b362-4c02-9766-a09bbe24a82b" providerId="ADAL" clId="{E41567E3-3B0A-494B-9046-DA7AD14B2027}" dt="2024-11-22T16:13:08.812" v="541" actId="478"/>
          <ac:picMkLst>
            <pc:docMk/>
            <pc:sldMk cId="721884505" sldId="299"/>
            <ac:picMk id="9" creationId="{3EA71746-440E-4104-2850-A87A56558B42}"/>
          </ac:picMkLst>
        </pc:picChg>
        <pc:picChg chg="del">
          <ac:chgData name="Edoardo Rossi" userId="4384d5f1-b362-4c02-9766-a09bbe24a82b" providerId="ADAL" clId="{E41567E3-3B0A-494B-9046-DA7AD14B2027}" dt="2024-11-25T11:33:35.072" v="1555" actId="478"/>
          <ac:picMkLst>
            <pc:docMk/>
            <pc:sldMk cId="721884505" sldId="299"/>
            <ac:picMk id="10" creationId="{1D84F561-8FD7-FDFD-09CB-8F9A78BFB0E2}"/>
          </ac:picMkLst>
        </pc:picChg>
        <pc:picChg chg="add del mod">
          <ac:chgData name="Edoardo Rossi" userId="4384d5f1-b362-4c02-9766-a09bbe24a82b" providerId="ADAL" clId="{E41567E3-3B0A-494B-9046-DA7AD14B2027}" dt="2024-11-22T16:23:25.516" v="569" actId="478"/>
          <ac:picMkLst>
            <pc:docMk/>
            <pc:sldMk cId="721884505" sldId="299"/>
            <ac:picMk id="11" creationId="{F3DEA93D-5AEE-D6B8-772E-33AEEE9545BC}"/>
          </ac:picMkLst>
        </pc:picChg>
        <pc:picChg chg="add del mod ord">
          <ac:chgData name="Edoardo Rossi" userId="4384d5f1-b362-4c02-9766-a09bbe24a82b" providerId="ADAL" clId="{E41567E3-3B0A-494B-9046-DA7AD14B2027}" dt="2024-11-25T10:14:42.581" v="583" actId="478"/>
          <ac:picMkLst>
            <pc:docMk/>
            <pc:sldMk cId="721884505" sldId="299"/>
            <ac:picMk id="17" creationId="{F685AAB2-E231-58E3-F71B-68994F42ADE9}"/>
          </ac:picMkLst>
        </pc:picChg>
        <pc:picChg chg="add mod ord modCrop">
          <ac:chgData name="Edoardo Rossi" userId="4384d5f1-b362-4c02-9766-a09bbe24a82b" providerId="ADAL" clId="{E41567E3-3B0A-494B-9046-DA7AD14B2027}" dt="2024-11-25T10:19:00.865" v="608" actId="14100"/>
          <ac:picMkLst>
            <pc:docMk/>
            <pc:sldMk cId="721884505" sldId="299"/>
            <ac:picMk id="22" creationId="{F13C2D3C-B075-0EFE-BEB1-FEEFF7D8B760}"/>
          </ac:picMkLst>
        </pc:picChg>
        <pc:picChg chg="add mod">
          <ac:chgData name="Edoardo Rossi" userId="4384d5f1-b362-4c02-9766-a09bbe24a82b" providerId="ADAL" clId="{E41567E3-3B0A-494B-9046-DA7AD14B2027}" dt="2024-11-25T11:33:31.005" v="1554"/>
          <ac:picMkLst>
            <pc:docMk/>
            <pc:sldMk cId="721884505" sldId="299"/>
            <ac:picMk id="24" creationId="{3CDE6AB3-3418-13B6-CBF3-BE57BC219722}"/>
          </ac:picMkLst>
        </pc:picChg>
      </pc:sldChg>
      <pc:sldChg chg="addSp delSp modSp add mod">
        <pc:chgData name="Edoardo Rossi" userId="4384d5f1-b362-4c02-9766-a09bbe24a82b" providerId="ADAL" clId="{E41567E3-3B0A-494B-9046-DA7AD14B2027}" dt="2024-11-28T15:49:52.764" v="5609" actId="20577"/>
        <pc:sldMkLst>
          <pc:docMk/>
          <pc:sldMk cId="4160325041" sldId="300"/>
        </pc:sldMkLst>
        <pc:spChg chg="add del mod">
          <ac:chgData name="Edoardo Rossi" userId="4384d5f1-b362-4c02-9766-a09bbe24a82b" providerId="ADAL" clId="{E41567E3-3B0A-494B-9046-DA7AD14B2027}" dt="2024-11-25T11:36:46.843" v="1602" actId="21"/>
          <ac:spMkLst>
            <pc:docMk/>
            <pc:sldMk cId="4160325041" sldId="300"/>
            <ac:spMk id="3" creationId="{6C92E267-8A1F-18E5-C859-309175F0A794}"/>
          </ac:spMkLst>
        </pc:spChg>
        <pc:spChg chg="add del mod">
          <ac:chgData name="Edoardo Rossi" userId="4384d5f1-b362-4c02-9766-a09bbe24a82b" providerId="ADAL" clId="{E41567E3-3B0A-494B-9046-DA7AD14B2027}" dt="2024-11-25T11:38:02.017" v="1610" actId="478"/>
          <ac:spMkLst>
            <pc:docMk/>
            <pc:sldMk cId="4160325041" sldId="300"/>
            <ac:spMk id="4" creationId="{E9E34636-8D6A-B2EF-DDAA-52D8C797053C}"/>
          </ac:spMkLst>
        </pc:spChg>
        <pc:spChg chg="add del mod">
          <ac:chgData name="Edoardo Rossi" userId="4384d5f1-b362-4c02-9766-a09bbe24a82b" providerId="ADAL" clId="{E41567E3-3B0A-494B-9046-DA7AD14B2027}" dt="2024-11-25T11:39:15.320" v="1619" actId="478"/>
          <ac:spMkLst>
            <pc:docMk/>
            <pc:sldMk cId="4160325041" sldId="300"/>
            <ac:spMk id="5" creationId="{642F72A2-4D6D-BCC1-7F26-511262CF8F20}"/>
          </ac:spMkLst>
        </pc:spChg>
        <pc:spChg chg="add del mod">
          <ac:chgData name="Edoardo Rossi" userId="4384d5f1-b362-4c02-9766-a09bbe24a82b" providerId="ADAL" clId="{E41567E3-3B0A-494B-9046-DA7AD14B2027}" dt="2024-11-25T11:39:18.167" v="1620" actId="478"/>
          <ac:spMkLst>
            <pc:docMk/>
            <pc:sldMk cId="4160325041" sldId="300"/>
            <ac:spMk id="7" creationId="{60D2CA7B-A4D4-6230-0CC0-7C3BA0EAC91A}"/>
          </ac:spMkLst>
        </pc:spChg>
        <pc:spChg chg="mod">
          <ac:chgData name="Edoardo Rossi" userId="4384d5f1-b362-4c02-9766-a09bbe24a82b" providerId="ADAL" clId="{E41567E3-3B0A-494B-9046-DA7AD14B2027}" dt="2024-11-25T11:35:33.803" v="1600" actId="20577"/>
          <ac:spMkLst>
            <pc:docMk/>
            <pc:sldMk cId="4160325041" sldId="300"/>
            <ac:spMk id="9" creationId="{44E3EB90-F654-187A-DF26-36036CEB1EEC}"/>
          </ac:spMkLst>
        </pc:spChg>
        <pc:spChg chg="mod">
          <ac:chgData name="Edoardo Rossi" userId="4384d5f1-b362-4c02-9766-a09bbe24a82b" providerId="ADAL" clId="{E41567E3-3B0A-494B-9046-DA7AD14B2027}" dt="2024-11-28T15:49:52.764" v="5609" actId="20577"/>
          <ac:spMkLst>
            <pc:docMk/>
            <pc:sldMk cId="4160325041" sldId="300"/>
            <ac:spMk id="18" creationId="{774B1C21-8D37-2DD0-9FE0-25B659F53333}"/>
          </ac:spMkLst>
        </pc:spChg>
        <pc:picChg chg="add mod">
          <ac:chgData name="Edoardo Rossi" userId="4384d5f1-b362-4c02-9766-a09bbe24a82b" providerId="ADAL" clId="{E41567E3-3B0A-494B-9046-DA7AD14B2027}" dt="2024-11-25T11:42:08.487" v="1679" actId="1076"/>
          <ac:picMkLst>
            <pc:docMk/>
            <pc:sldMk cId="4160325041" sldId="300"/>
            <ac:picMk id="10" creationId="{FB7EF081-5658-3A49-A76E-8CCB396C73C6}"/>
          </ac:picMkLst>
        </pc:picChg>
        <pc:picChg chg="add mod ord">
          <ac:chgData name="Edoardo Rossi" userId="4384d5f1-b362-4c02-9766-a09bbe24a82b" providerId="ADAL" clId="{E41567E3-3B0A-494B-9046-DA7AD14B2027}" dt="2024-11-27T15:22:49.007" v="5313" actId="1076"/>
          <ac:picMkLst>
            <pc:docMk/>
            <pc:sldMk cId="4160325041" sldId="300"/>
            <ac:picMk id="12" creationId="{1C08F1E3-2DD8-C701-48DB-0807CC2AFBD9}"/>
          </ac:picMkLst>
        </pc:picChg>
        <pc:picChg chg="del">
          <ac:chgData name="Edoardo Rossi" userId="4384d5f1-b362-4c02-9766-a09bbe24a82b" providerId="ADAL" clId="{E41567E3-3B0A-494B-9046-DA7AD14B2027}" dt="2024-11-25T11:35:39.355" v="1601" actId="478"/>
          <ac:picMkLst>
            <pc:docMk/>
            <pc:sldMk cId="4160325041" sldId="300"/>
            <ac:picMk id="14" creationId="{AE866B01-294C-1F41-DB97-78BA5D01C12A}"/>
          </ac:picMkLst>
        </pc:picChg>
        <pc:picChg chg="add del mod">
          <ac:chgData name="Edoardo Rossi" userId="4384d5f1-b362-4c02-9766-a09bbe24a82b" providerId="ADAL" clId="{E41567E3-3B0A-494B-9046-DA7AD14B2027}" dt="2024-11-25T11:39:15.320" v="1619" actId="478"/>
          <ac:picMkLst>
            <pc:docMk/>
            <pc:sldMk cId="4160325041" sldId="300"/>
            <ac:picMk id="2050" creationId="{B8D0E7BE-03C4-5412-C8B7-6B58A52BEB2D}"/>
          </ac:picMkLst>
        </pc:picChg>
      </pc:sldChg>
      <pc:sldChg chg="addSp delSp modSp add mod">
        <pc:chgData name="Edoardo Rossi" userId="4384d5f1-b362-4c02-9766-a09bbe24a82b" providerId="ADAL" clId="{E41567E3-3B0A-494B-9046-DA7AD14B2027}" dt="2024-11-27T15:25:06.772" v="5330" actId="14100"/>
        <pc:sldMkLst>
          <pc:docMk/>
          <pc:sldMk cId="2103952589" sldId="301"/>
        </pc:sldMkLst>
        <pc:spChg chg="mod">
          <ac:chgData name="Edoardo Rossi" userId="4384d5f1-b362-4c02-9766-a09bbe24a82b" providerId="ADAL" clId="{E41567E3-3B0A-494B-9046-DA7AD14B2027}" dt="2024-11-25T11:57:07.773" v="2199" actId="20577"/>
          <ac:spMkLst>
            <pc:docMk/>
            <pc:sldMk cId="2103952589" sldId="301"/>
            <ac:spMk id="9" creationId="{B1F03F39-DA6A-D5C0-9DA5-C9D012F4916E}"/>
          </ac:spMkLst>
        </pc:spChg>
        <pc:spChg chg="mod">
          <ac:chgData name="Edoardo Rossi" userId="4384d5f1-b362-4c02-9766-a09bbe24a82b" providerId="ADAL" clId="{E41567E3-3B0A-494B-9046-DA7AD14B2027}" dt="2024-11-27T15:25:06.772" v="5330" actId="14100"/>
          <ac:spMkLst>
            <pc:docMk/>
            <pc:sldMk cId="2103952589" sldId="301"/>
            <ac:spMk id="18" creationId="{B5713E88-4365-6DB0-3ECC-C65DA6C5C3C0}"/>
          </ac:spMkLst>
        </pc:spChg>
        <pc:picChg chg="add mod ord modCrop">
          <ac:chgData name="Edoardo Rossi" userId="4384d5f1-b362-4c02-9766-a09bbe24a82b" providerId="ADAL" clId="{E41567E3-3B0A-494B-9046-DA7AD14B2027}" dt="2024-11-25T12:04:13.485" v="2235" actId="732"/>
          <ac:picMkLst>
            <pc:docMk/>
            <pc:sldMk cId="2103952589" sldId="301"/>
            <ac:picMk id="3" creationId="{ACABFEEB-A56E-482B-7EA7-4DE63B48C31B}"/>
          </ac:picMkLst>
        </pc:picChg>
        <pc:picChg chg="mod">
          <ac:chgData name="Edoardo Rossi" userId="4384d5f1-b362-4c02-9766-a09bbe24a82b" providerId="ADAL" clId="{E41567E3-3B0A-494B-9046-DA7AD14B2027}" dt="2024-11-25T11:57:16.266" v="2200" actId="1076"/>
          <ac:picMkLst>
            <pc:docMk/>
            <pc:sldMk cId="2103952589" sldId="301"/>
            <ac:picMk id="10" creationId="{2BB3DF43-812A-2F26-036D-F6DB6E08C502}"/>
          </ac:picMkLst>
        </pc:picChg>
        <pc:picChg chg="del">
          <ac:chgData name="Edoardo Rossi" userId="4384d5f1-b362-4c02-9766-a09bbe24a82b" providerId="ADAL" clId="{E41567E3-3B0A-494B-9046-DA7AD14B2027}" dt="2024-11-25T11:57:25.633" v="2201" actId="478"/>
          <ac:picMkLst>
            <pc:docMk/>
            <pc:sldMk cId="2103952589" sldId="301"/>
            <ac:picMk id="12" creationId="{FE17850D-0B04-8980-E5D0-407E581B33F3}"/>
          </ac:picMkLst>
        </pc:picChg>
      </pc:sldChg>
      <pc:sldChg chg="addSp delSp modSp add mod">
        <pc:chgData name="Edoardo Rossi" userId="4384d5f1-b362-4c02-9766-a09bbe24a82b" providerId="ADAL" clId="{E41567E3-3B0A-494B-9046-DA7AD14B2027}" dt="2024-11-27T15:24:35.228" v="5329" actId="14100"/>
        <pc:sldMkLst>
          <pc:docMk/>
          <pc:sldMk cId="3793235779" sldId="302"/>
        </pc:sldMkLst>
        <pc:spChg chg="mod">
          <ac:chgData name="Edoardo Rossi" userId="4384d5f1-b362-4c02-9766-a09bbe24a82b" providerId="ADAL" clId="{E41567E3-3B0A-494B-9046-DA7AD14B2027}" dt="2024-11-25T12:08:02.990" v="2473" actId="20577"/>
          <ac:spMkLst>
            <pc:docMk/>
            <pc:sldMk cId="3793235779" sldId="302"/>
            <ac:spMk id="9" creationId="{9B1F4C88-7195-8255-1033-368D89E27519}"/>
          </ac:spMkLst>
        </pc:spChg>
        <pc:spChg chg="mod">
          <ac:chgData name="Edoardo Rossi" userId="4384d5f1-b362-4c02-9766-a09bbe24a82b" providerId="ADAL" clId="{E41567E3-3B0A-494B-9046-DA7AD14B2027}" dt="2024-11-27T15:24:35.228" v="5329" actId="14100"/>
          <ac:spMkLst>
            <pc:docMk/>
            <pc:sldMk cId="3793235779" sldId="302"/>
            <ac:spMk id="18" creationId="{FB63D440-51B7-7F4F-71B9-5667E6F99077}"/>
          </ac:spMkLst>
        </pc:spChg>
        <pc:picChg chg="add mod ord modCrop">
          <ac:chgData name="Edoardo Rossi" userId="4384d5f1-b362-4c02-9766-a09bbe24a82b" providerId="ADAL" clId="{E41567E3-3B0A-494B-9046-DA7AD14B2027}" dt="2024-11-25T13:30:07.832" v="3077" actId="1076"/>
          <ac:picMkLst>
            <pc:docMk/>
            <pc:sldMk cId="3793235779" sldId="302"/>
            <ac:picMk id="3" creationId="{7034ADBD-D223-99BF-847E-8EE375F77EC8}"/>
          </ac:picMkLst>
        </pc:picChg>
        <pc:picChg chg="mod">
          <ac:chgData name="Edoardo Rossi" userId="4384d5f1-b362-4c02-9766-a09bbe24a82b" providerId="ADAL" clId="{E41567E3-3B0A-494B-9046-DA7AD14B2027}" dt="2024-11-25T13:08:57.047" v="2483" actId="1076"/>
          <ac:picMkLst>
            <pc:docMk/>
            <pc:sldMk cId="3793235779" sldId="302"/>
            <ac:picMk id="10" creationId="{E241FE86-F591-5444-B60C-8A4400A9DC56}"/>
          </ac:picMkLst>
        </pc:picChg>
        <pc:picChg chg="del">
          <ac:chgData name="Edoardo Rossi" userId="4384d5f1-b362-4c02-9766-a09bbe24a82b" providerId="ADAL" clId="{E41567E3-3B0A-494B-9046-DA7AD14B2027}" dt="2024-11-25T13:06:23.578" v="2474" actId="478"/>
          <ac:picMkLst>
            <pc:docMk/>
            <pc:sldMk cId="3793235779" sldId="302"/>
            <ac:picMk id="12" creationId="{683B7A2B-68FD-503D-8131-F68C9C6EF798}"/>
          </ac:picMkLst>
        </pc:picChg>
      </pc:sldChg>
      <pc:sldChg chg="addSp delSp modSp add mod">
        <pc:chgData name="Edoardo Rossi" userId="4384d5f1-b362-4c02-9766-a09bbe24a82b" providerId="ADAL" clId="{E41567E3-3B0A-494B-9046-DA7AD14B2027}" dt="2024-11-28T15:35:05.797" v="5455" actId="20577"/>
        <pc:sldMkLst>
          <pc:docMk/>
          <pc:sldMk cId="1079747628" sldId="303"/>
        </pc:sldMkLst>
        <pc:spChg chg="mod">
          <ac:chgData name="Edoardo Rossi" userId="4384d5f1-b362-4c02-9766-a09bbe24a82b" providerId="ADAL" clId="{E41567E3-3B0A-494B-9046-DA7AD14B2027}" dt="2024-11-26T15:44:36.546" v="3738" actId="20577"/>
          <ac:spMkLst>
            <pc:docMk/>
            <pc:sldMk cId="1079747628" sldId="303"/>
            <ac:spMk id="9" creationId="{F79BD0FF-8B8A-97DD-8F24-FF52DE0FC9CF}"/>
          </ac:spMkLst>
        </pc:spChg>
        <pc:spChg chg="mod">
          <ac:chgData name="Edoardo Rossi" userId="4384d5f1-b362-4c02-9766-a09bbe24a82b" providerId="ADAL" clId="{E41567E3-3B0A-494B-9046-DA7AD14B2027}" dt="2024-11-28T15:35:05.797" v="5455" actId="20577"/>
          <ac:spMkLst>
            <pc:docMk/>
            <pc:sldMk cId="1079747628" sldId="303"/>
            <ac:spMk id="18" creationId="{BB8CA30F-B14D-0E56-D7C8-F369C37500DF}"/>
          </ac:spMkLst>
        </pc:spChg>
        <pc:picChg chg="del">
          <ac:chgData name="Edoardo Rossi" userId="4384d5f1-b362-4c02-9766-a09bbe24a82b" providerId="ADAL" clId="{E41567E3-3B0A-494B-9046-DA7AD14B2027}" dt="2024-11-25T13:32:36.054" v="3119" actId="478"/>
          <ac:picMkLst>
            <pc:docMk/>
            <pc:sldMk cId="1079747628" sldId="303"/>
            <ac:picMk id="3" creationId="{8269EA70-4E19-7740-D6A8-2DBF9966195E}"/>
          </ac:picMkLst>
        </pc:picChg>
        <pc:picChg chg="add mod ord modCrop">
          <ac:chgData name="Edoardo Rossi" userId="4384d5f1-b362-4c02-9766-a09bbe24a82b" providerId="ADAL" clId="{E41567E3-3B0A-494B-9046-DA7AD14B2027}" dt="2024-11-25T13:34:45.175" v="3126" actId="167"/>
          <ac:picMkLst>
            <pc:docMk/>
            <pc:sldMk cId="1079747628" sldId="303"/>
            <ac:picMk id="4" creationId="{F60C2445-F481-8D8C-2DC5-142063756FD3}"/>
          </ac:picMkLst>
        </pc:picChg>
        <pc:picChg chg="del mod">
          <ac:chgData name="Edoardo Rossi" userId="4384d5f1-b362-4c02-9766-a09bbe24a82b" providerId="ADAL" clId="{E41567E3-3B0A-494B-9046-DA7AD14B2027}" dt="2024-11-25T13:30:31.716" v="3117" actId="478"/>
          <ac:picMkLst>
            <pc:docMk/>
            <pc:sldMk cId="1079747628" sldId="303"/>
            <ac:picMk id="10" creationId="{E0FBDD75-65C3-9DF0-72C3-C984F93F2E2E}"/>
          </ac:picMkLst>
        </pc:picChg>
      </pc:sldChg>
      <pc:sldChg chg="addSp delSp modSp add mod">
        <pc:chgData name="Edoardo Rossi" userId="4384d5f1-b362-4c02-9766-a09bbe24a82b" providerId="ADAL" clId="{E41567E3-3B0A-494B-9046-DA7AD14B2027}" dt="2024-12-03T15:24:30.793" v="5611" actId="122"/>
        <pc:sldMkLst>
          <pc:docMk/>
          <pc:sldMk cId="707833850" sldId="304"/>
        </pc:sldMkLst>
        <pc:spChg chg="add mod">
          <ac:chgData name="Edoardo Rossi" userId="4384d5f1-b362-4c02-9766-a09bbe24a82b" providerId="ADAL" clId="{E41567E3-3B0A-494B-9046-DA7AD14B2027}" dt="2024-11-28T15:38:32.531" v="5529" actId="1076"/>
          <ac:spMkLst>
            <pc:docMk/>
            <pc:sldMk cId="707833850" sldId="304"/>
            <ac:spMk id="2" creationId="{41EFDC31-7D8B-B7A7-ABEC-7D41B515CC7A}"/>
          </ac:spMkLst>
        </pc:spChg>
        <pc:spChg chg="mod">
          <ac:chgData name="Edoardo Rossi" userId="4384d5f1-b362-4c02-9766-a09bbe24a82b" providerId="ADAL" clId="{E41567E3-3B0A-494B-9046-DA7AD14B2027}" dt="2024-11-25T14:17:25.701" v="3554" actId="20577"/>
          <ac:spMkLst>
            <pc:docMk/>
            <pc:sldMk cId="707833850" sldId="304"/>
            <ac:spMk id="9" creationId="{DE7B0DA6-D037-B5B1-7F83-B8B99524C0B4}"/>
          </ac:spMkLst>
        </pc:spChg>
        <pc:spChg chg="add mod">
          <ac:chgData name="Edoardo Rossi" userId="4384d5f1-b362-4c02-9766-a09bbe24a82b" providerId="ADAL" clId="{E41567E3-3B0A-494B-9046-DA7AD14B2027}" dt="2024-11-28T15:39:28.560" v="5543" actId="1076"/>
          <ac:spMkLst>
            <pc:docMk/>
            <pc:sldMk cId="707833850" sldId="304"/>
            <ac:spMk id="11" creationId="{AAAADDB5-CF98-72C2-5727-2CAB4CC4CCD0}"/>
          </ac:spMkLst>
        </pc:spChg>
        <pc:spChg chg="add mod">
          <ac:chgData name="Edoardo Rossi" userId="4384d5f1-b362-4c02-9766-a09bbe24a82b" providerId="ADAL" clId="{E41567E3-3B0A-494B-9046-DA7AD14B2027}" dt="2024-11-28T15:39:58.102" v="5563" actId="20577"/>
          <ac:spMkLst>
            <pc:docMk/>
            <pc:sldMk cId="707833850" sldId="304"/>
            <ac:spMk id="12" creationId="{3302BB36-D28D-2527-864C-E6ED713DAF26}"/>
          </ac:spMkLst>
        </pc:spChg>
        <pc:spChg chg="add mod">
          <ac:chgData name="Edoardo Rossi" userId="4384d5f1-b362-4c02-9766-a09bbe24a82b" providerId="ADAL" clId="{E41567E3-3B0A-494B-9046-DA7AD14B2027}" dt="2024-11-28T15:40:14.580" v="5577" actId="1076"/>
          <ac:spMkLst>
            <pc:docMk/>
            <pc:sldMk cId="707833850" sldId="304"/>
            <ac:spMk id="13" creationId="{9C8AA9B3-FFB0-5F5A-B244-9287BFC39762}"/>
          </ac:spMkLst>
        </pc:spChg>
        <pc:spChg chg="add mod">
          <ac:chgData name="Edoardo Rossi" userId="4384d5f1-b362-4c02-9766-a09bbe24a82b" providerId="ADAL" clId="{E41567E3-3B0A-494B-9046-DA7AD14B2027}" dt="2024-11-28T15:40:29.452" v="5579" actId="1076"/>
          <ac:spMkLst>
            <pc:docMk/>
            <pc:sldMk cId="707833850" sldId="304"/>
            <ac:spMk id="14" creationId="{76F22D5E-F694-72AD-07DA-4C69F87F414F}"/>
          </ac:spMkLst>
        </pc:spChg>
        <pc:spChg chg="mod">
          <ac:chgData name="Edoardo Rossi" userId="4384d5f1-b362-4c02-9766-a09bbe24a82b" providerId="ADAL" clId="{E41567E3-3B0A-494B-9046-DA7AD14B2027}" dt="2024-12-03T15:24:30.793" v="5611" actId="122"/>
          <ac:spMkLst>
            <pc:docMk/>
            <pc:sldMk cId="707833850" sldId="304"/>
            <ac:spMk id="18" creationId="{58D5A60D-7A06-6BC5-4542-9178B60A31FF}"/>
          </ac:spMkLst>
        </pc:spChg>
        <pc:spChg chg="mod">
          <ac:chgData name="Edoardo Rossi" userId="4384d5f1-b362-4c02-9766-a09bbe24a82b" providerId="ADAL" clId="{E41567E3-3B0A-494B-9046-DA7AD14B2027}" dt="2024-11-28T15:36:21.284" v="5467" actId="14100"/>
          <ac:spMkLst>
            <pc:docMk/>
            <pc:sldMk cId="707833850" sldId="304"/>
            <ac:spMk id="21" creationId="{6559AD84-8FBF-0D52-3EF8-0C5FC9552545}"/>
          </ac:spMkLst>
        </pc:spChg>
        <pc:picChg chg="add mod ord">
          <ac:chgData name="Edoardo Rossi" userId="4384d5f1-b362-4c02-9766-a09bbe24a82b" providerId="ADAL" clId="{E41567E3-3B0A-494B-9046-DA7AD14B2027}" dt="2024-11-28T15:37:42.666" v="5513" actId="14100"/>
          <ac:picMkLst>
            <pc:docMk/>
            <pc:sldMk cId="707833850" sldId="304"/>
            <ac:picMk id="3" creationId="{DBA6B64D-48B8-FAA1-B3D3-FD1E3573D3DF}"/>
          </ac:picMkLst>
        </pc:picChg>
        <pc:picChg chg="del">
          <ac:chgData name="Edoardo Rossi" userId="4384d5f1-b362-4c02-9766-a09bbe24a82b" providerId="ADAL" clId="{E41567E3-3B0A-494B-9046-DA7AD14B2027}" dt="2024-11-25T14:15:46.030" v="3518" actId="478"/>
          <ac:picMkLst>
            <pc:docMk/>
            <pc:sldMk cId="707833850" sldId="304"/>
            <ac:picMk id="4" creationId="{2B444041-EBD5-9D6A-A52D-DF1CF3B1584D}"/>
          </ac:picMkLst>
        </pc:picChg>
        <pc:picChg chg="add mod">
          <ac:chgData name="Edoardo Rossi" userId="4384d5f1-b362-4c02-9766-a09bbe24a82b" providerId="ADAL" clId="{E41567E3-3B0A-494B-9046-DA7AD14B2027}" dt="2024-11-27T15:42:09.137" v="5401" actId="1076"/>
          <ac:picMkLst>
            <pc:docMk/>
            <pc:sldMk cId="707833850" sldId="304"/>
            <ac:picMk id="4" creationId="{5BD28EA8-D2EA-5D75-688F-69BDDFEAD35B}"/>
          </ac:picMkLst>
        </pc:picChg>
        <pc:picChg chg="add mod">
          <ac:chgData name="Edoardo Rossi" userId="4384d5f1-b362-4c02-9766-a09bbe24a82b" providerId="ADAL" clId="{E41567E3-3B0A-494B-9046-DA7AD14B2027}" dt="2024-11-28T15:40:11.764" v="5576" actId="1076"/>
          <ac:picMkLst>
            <pc:docMk/>
            <pc:sldMk cId="707833850" sldId="304"/>
            <ac:picMk id="5" creationId="{C6C6EC29-A4CB-BB85-9CA2-267D987EA636}"/>
          </ac:picMkLst>
        </pc:picChg>
        <pc:picChg chg="add mod">
          <ac:chgData name="Edoardo Rossi" userId="4384d5f1-b362-4c02-9766-a09bbe24a82b" providerId="ADAL" clId="{E41567E3-3B0A-494B-9046-DA7AD14B2027}" dt="2024-11-28T15:38:01.596" v="5516" actId="1076"/>
          <ac:picMkLst>
            <pc:docMk/>
            <pc:sldMk cId="707833850" sldId="304"/>
            <ac:picMk id="7" creationId="{E3563D9A-282D-C4F0-C741-4DF5FA3EFF39}"/>
          </ac:picMkLst>
        </pc:picChg>
        <pc:picChg chg="add mod">
          <ac:chgData name="Edoardo Rossi" userId="4384d5f1-b362-4c02-9766-a09bbe24a82b" providerId="ADAL" clId="{E41567E3-3B0A-494B-9046-DA7AD14B2027}" dt="2024-11-28T15:39:22.248" v="5542" actId="14100"/>
          <ac:picMkLst>
            <pc:docMk/>
            <pc:sldMk cId="707833850" sldId="304"/>
            <ac:picMk id="8" creationId="{D2D8CCD3-2B62-74AD-C8B9-C3E8B068153B}"/>
          </ac:picMkLst>
        </pc:picChg>
        <pc:picChg chg="add mod">
          <ac:chgData name="Edoardo Rossi" userId="4384d5f1-b362-4c02-9766-a09bbe24a82b" providerId="ADAL" clId="{E41567E3-3B0A-494B-9046-DA7AD14B2027}" dt="2024-11-28T15:40:26.335" v="5578" actId="1076"/>
          <ac:picMkLst>
            <pc:docMk/>
            <pc:sldMk cId="707833850" sldId="304"/>
            <ac:picMk id="10" creationId="{1FBA761E-99DF-B811-5127-87DDC3B2CE71}"/>
          </ac:picMkLst>
        </pc:picChg>
      </pc:sldChg>
      <pc:sldChg chg="addSp delSp modSp add mod">
        <pc:chgData name="Edoardo Rossi" userId="4384d5f1-b362-4c02-9766-a09bbe24a82b" providerId="ADAL" clId="{E41567E3-3B0A-494B-9046-DA7AD14B2027}" dt="2024-11-27T15:30:59.824" v="5376" actId="14100"/>
        <pc:sldMkLst>
          <pc:docMk/>
          <pc:sldMk cId="2570703702" sldId="305"/>
        </pc:sldMkLst>
        <pc:spChg chg="add mod ord">
          <ac:chgData name="Edoardo Rossi" userId="4384d5f1-b362-4c02-9766-a09bbe24a82b" providerId="ADAL" clId="{E41567E3-3B0A-494B-9046-DA7AD14B2027}" dt="2024-11-27T15:30:20.770" v="5372" actId="167"/>
          <ac:spMkLst>
            <pc:docMk/>
            <pc:sldMk cId="2570703702" sldId="305"/>
            <ac:spMk id="5" creationId="{ECC92572-E90B-4DEB-7A07-46CD79E73FB7}"/>
          </ac:spMkLst>
        </pc:spChg>
        <pc:spChg chg="mod">
          <ac:chgData name="Edoardo Rossi" userId="4384d5f1-b362-4c02-9766-a09bbe24a82b" providerId="ADAL" clId="{E41567E3-3B0A-494B-9046-DA7AD14B2027}" dt="2024-11-26T16:04:17.704" v="4910" actId="1076"/>
          <ac:spMkLst>
            <pc:docMk/>
            <pc:sldMk cId="2570703702" sldId="305"/>
            <ac:spMk id="9" creationId="{8E6BB27B-8CDC-182B-A9B9-D75CADEEE254}"/>
          </ac:spMkLst>
        </pc:spChg>
        <pc:spChg chg="mod ord">
          <ac:chgData name="Edoardo Rossi" userId="4384d5f1-b362-4c02-9766-a09bbe24a82b" providerId="ADAL" clId="{E41567E3-3B0A-494B-9046-DA7AD14B2027}" dt="2024-11-27T15:30:59.824" v="5376" actId="14100"/>
          <ac:spMkLst>
            <pc:docMk/>
            <pc:sldMk cId="2570703702" sldId="305"/>
            <ac:spMk id="18" creationId="{5C7FE012-7780-1B92-75EC-7681EB107827}"/>
          </ac:spMkLst>
        </pc:spChg>
        <pc:spChg chg="del">
          <ac:chgData name="Edoardo Rossi" userId="4384d5f1-b362-4c02-9766-a09bbe24a82b" providerId="ADAL" clId="{E41567E3-3B0A-494B-9046-DA7AD14B2027}" dt="2024-11-27T15:26:39.621" v="5341" actId="478"/>
          <ac:spMkLst>
            <pc:docMk/>
            <pc:sldMk cId="2570703702" sldId="305"/>
            <ac:spMk id="21" creationId="{DF6EDDE8-8D7D-19C8-FA9B-09CBF5C8741C}"/>
          </ac:spMkLst>
        </pc:spChg>
        <pc:picChg chg="add mod ord modCrop">
          <ac:chgData name="Edoardo Rossi" userId="4384d5f1-b362-4c02-9766-a09bbe24a82b" providerId="ADAL" clId="{E41567E3-3B0A-494B-9046-DA7AD14B2027}" dt="2024-11-26T15:46:21.275" v="3752" actId="14100"/>
          <ac:picMkLst>
            <pc:docMk/>
            <pc:sldMk cId="2570703702" sldId="305"/>
            <ac:picMk id="3" creationId="{342C2453-3710-E4DA-AE7E-07D9D0A4BDDC}"/>
          </ac:picMkLst>
        </pc:picChg>
        <pc:picChg chg="del">
          <ac:chgData name="Edoardo Rossi" userId="4384d5f1-b362-4c02-9766-a09bbe24a82b" providerId="ADAL" clId="{E41567E3-3B0A-494B-9046-DA7AD14B2027}" dt="2024-11-26T15:45:00.869" v="3740" actId="478"/>
          <ac:picMkLst>
            <pc:docMk/>
            <pc:sldMk cId="2570703702" sldId="305"/>
            <ac:picMk id="4" creationId="{9F50884D-C617-2EAD-687F-8872052D2E4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10C252-6BAA-4DA1-B375-5BC4F62E35DC}" type="datetime1">
              <a:rPr lang="it-IT" smtClean="0"/>
              <a:t>03/12/2024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13.png>
</file>

<file path=ppt/media/image14.svg>
</file>

<file path=ppt/media/image2.png>
</file>

<file path=ppt/media/image3.jpeg>
</file>

<file path=ppt/media/image4.png>
</file>

<file path=ppt/media/image5.jpe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140F9C-702C-4EF1-BBD5-EB8FAB3C4E97}" type="datetime1">
              <a:rPr lang="it-IT" smtClean="0"/>
              <a:pPr/>
              <a:t>03/12/2024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dirty="0"/>
              <a:t>Modifica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717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it-IT" smtClean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24764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FE5B7-D73D-BEFC-873F-8876C7287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825DD6D-7856-524D-741D-B677A0D7C8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893DCB1-F19D-FE37-C0CA-9CFBC69BDB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3FC9DE4-D7C6-6ABE-DB7F-62AC4498B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it-IT" smtClean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80045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egnaposto immagine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t-IT" dirty="0"/>
              <a:t>Inserire o trascinare la foto qui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lnSpc>
                <a:spcPct val="70000"/>
              </a:lnSpc>
              <a:defRPr lang="en-ZA" sz="4800" b="1" spc="-300" dirty="0"/>
            </a:lvl1pPr>
          </a:lstStyle>
          <a:p>
            <a:pPr lvl="0" algn="r" rtl="0"/>
            <a:r>
              <a:rPr lang="it-IT" dirty="0"/>
              <a:t>Fare clic per modificare il titolo della presentazione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en-GB"/>
              <a:t>Click to edit Master subtitle style</a:t>
            </a:r>
            <a:endParaRPr lang="it-IT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dirty="0"/>
              <a:t>Fare clic per modificare il titolo della pagina</a:t>
            </a:r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Sottotitolo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6" name="Segnaposto testo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dirty="0"/>
              <a:t>Fare clic per modificare il titolo della pagina</a:t>
            </a: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Sottotitolo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11" name="Segnaposto testo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dirty="0"/>
              <a:t>Fare clic per modificare il titolo della pagina</a:t>
            </a:r>
          </a:p>
        </p:txBody>
      </p:sp>
      <p:sp>
        <p:nvSpPr>
          <p:cNvPr id="10" name="Sottotitolo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Sottotitolo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13" name="Segnaposto testo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15" name="Segnaposto testo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17" name="Segnaposto testo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dirty="0"/>
              <a:t>Fare clic per modificare il titolo della pagina</a:t>
            </a:r>
          </a:p>
        </p:txBody>
      </p:sp>
      <p:sp>
        <p:nvSpPr>
          <p:cNvPr id="5" name="Sottotitolo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Sottotitolo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ivisore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egnaposto immagine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t-IT" dirty="0"/>
              <a:t>Inserire o trascinare </a:t>
            </a:r>
            <a:br>
              <a:rPr lang="it-IT" dirty="0"/>
            </a:br>
            <a:r>
              <a:rPr lang="it-IT" dirty="0"/>
              <a:t>la foto qui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4800" b="1" spc="-300" dirty="0"/>
            </a:lvl1pPr>
          </a:lstStyle>
          <a:p>
            <a:pPr lvl="0" algn="r" rtl="0"/>
            <a:r>
              <a:rPr lang="it-IT" dirty="0"/>
              <a:t>Fare clic per modificare il divisore di sezione</a:t>
            </a:r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dirty="0"/>
              <a:t>Fare clic per modificare lo stile del sottotitolo dello schema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ivisore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egnaposto immagine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t-IT" dirty="0"/>
              <a:t>Inserire o trascinare </a:t>
            </a:r>
            <a:br>
              <a:rPr lang="it-IT" dirty="0"/>
            </a:br>
            <a:r>
              <a:rPr lang="it-IT" dirty="0"/>
              <a:t>la foto qui</a:t>
            </a:r>
          </a:p>
        </p:txBody>
      </p:sp>
      <p:sp>
        <p:nvSpPr>
          <p:cNvPr id="3" name="Titolo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defRPr sz="48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it-IT" dirty="0"/>
              <a:t>Fare clic per modificare il divisore di sezione</a:t>
            </a:r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 rtlCol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dirty="0"/>
              <a:t>Fare clic per modificare lo stile del sottotitolo dello schema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it-IT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immagine tes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immagin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t-IT" dirty="0"/>
              <a:t>Inserire o trascinare la foto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lnSpc>
                <a:spcPct val="70000"/>
              </a:lnSpc>
              <a:defRPr sz="36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dirty="0"/>
              <a:t>Modificare il titolo della pagina</a:t>
            </a:r>
          </a:p>
        </p:txBody>
      </p:sp>
      <p:sp>
        <p:nvSpPr>
          <p:cNvPr id="10" name="Sottotito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Sottotitolo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immagine tes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immagin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t-IT" dirty="0"/>
              <a:t>Inserire o trascinare la foto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rtlCol="0"/>
          <a:lstStyle>
            <a:lvl1pPr algn="l">
              <a:lnSpc>
                <a:spcPct val="70000"/>
              </a:lnSpc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dirty="0"/>
              <a:t>Fare clic per modificare il titolo della pagina</a:t>
            </a:r>
          </a:p>
        </p:txBody>
      </p:sp>
      <p:sp>
        <p:nvSpPr>
          <p:cNvPr id="10" name="Sottotito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Sottotitolo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dirty="0"/>
              <a:t>Fare clic per modificare il titolo della pagina</a:t>
            </a: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Sottotitolo</a:t>
            </a:r>
          </a:p>
        </p:txBody>
      </p:sp>
      <p:sp>
        <p:nvSpPr>
          <p:cNvPr id="3" name="Segnaposto sinistro confronto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12" name="Segnaposto sinistro confronto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8" name="Segnaposto testo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immagin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t-IT" dirty="0"/>
              <a:t>Inserire o trascinare la foto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t-IT" dirty="0"/>
              <a:t>Immettere la didascalia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z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egnaposto immagine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t-IT" dirty="0"/>
              <a:t>Inserire o trascinare la foto qui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it-IT" dirty="0"/>
              <a:t>Grazie</a:t>
            </a:r>
          </a:p>
        </p:txBody>
      </p:sp>
      <p:sp>
        <p:nvSpPr>
          <p:cNvPr id="9" name="Segnaposto testo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Nome completo</a:t>
            </a:r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Numero di telefono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Indirizzo di posta elettronica o </a:t>
            </a:r>
            <a:r>
              <a:rPr lang="it-IT" dirty="0" err="1"/>
              <a:t>handle</a:t>
            </a:r>
            <a:r>
              <a:rPr lang="it-IT" dirty="0"/>
              <a:t> di social media</a:t>
            </a:r>
          </a:p>
        </p:txBody>
      </p:sp>
      <p:sp>
        <p:nvSpPr>
          <p:cNvPr id="12" name="Segnaposto testo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Sito Web della società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dirty="0"/>
              <a:t>Fare clic per modificare il titolo della pagina</a:t>
            </a:r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dirty="0"/>
              <a:t>Sottotitolo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31" name="Figura a mano libera: Forma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it-IT" dirty="0"/>
              <a:t>Fare clic per modificare il titolo della pagina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it-IT" dirty="0"/>
              <a:t>Modifica gli stili del testo dello schema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it-IT" smtClean="0"/>
              <a:pPr rtl="0"/>
              <a:t>‹#›</a:t>
            </a:fld>
            <a:endParaRPr lang="it-IT" dirty="0"/>
          </a:p>
        </p:txBody>
      </p:sp>
      <p:sp>
        <p:nvSpPr>
          <p:cNvPr id="4" name="Casella di testo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10243100" y="6430153"/>
            <a:ext cx="1053900" cy="365535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 rtl="0">
              <a:lnSpc>
                <a:spcPts val="1000"/>
              </a:lnSpc>
            </a:pPr>
            <a:r>
              <a:rPr lang="it-IT" sz="2500" b="1" i="0" spc="-100" dirty="0">
                <a:solidFill>
                  <a:schemeClr val="accent1"/>
                </a:solidFill>
                <a:latin typeface="+mj-lt"/>
              </a:rPr>
              <a:t>TREY</a:t>
            </a:r>
            <a:r>
              <a:rPr lang="it-IT" sz="1600" b="1" i="0" spc="-100" dirty="0">
                <a:solidFill>
                  <a:schemeClr val="accent1"/>
                </a:solidFill>
                <a:latin typeface="+mj-lt"/>
              </a:rPr>
              <a:t> </a:t>
            </a:r>
            <a:br>
              <a:rPr lang="it-IT" sz="1600" b="1" i="0" spc="-100" baseline="0" dirty="0">
                <a:solidFill>
                  <a:schemeClr val="accent1"/>
                </a:solidFill>
                <a:latin typeface="+mj-lt"/>
              </a:rPr>
            </a:br>
            <a:r>
              <a:rPr lang="it-IT" sz="1200" b="0" i="0" spc="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research</a:t>
            </a:r>
            <a:endParaRPr lang="it-IT" sz="1200" b="0" i="0" spc="14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06C0C82-5616-77E1-B8C2-63C4E0DFBB16}"/>
              </a:ext>
            </a:extLst>
          </p:cNvPr>
          <p:cNvSpPr/>
          <p:nvPr/>
        </p:nvSpPr>
        <p:spPr>
          <a:xfrm>
            <a:off x="9658709" y="2612373"/>
            <a:ext cx="2533291" cy="238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Segnaposto immagine 11" descr="Mani che si uniscono in cerchio">
            <a:extLst>
              <a:ext uri="{FF2B5EF4-FFF2-40B4-BE49-F238E27FC236}">
                <a16:creationId xmlns:a16="http://schemas.microsoft.com/office/drawing/2014/main" id="{AA8A1CBA-9BB5-2246-9F4B-98EAD7C90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7125418" cy="6858000"/>
          </a:xfrm>
        </p:spPr>
      </p:pic>
      <p:sp>
        <p:nvSpPr>
          <p:cNvPr id="3" name="Tito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2612373"/>
            <a:ext cx="8991600" cy="1261295"/>
          </a:xfrm>
          <a:solidFill>
            <a:srgbClr val="BB78EE">
              <a:alpha val="93000"/>
            </a:srgbClr>
          </a:solidFill>
        </p:spPr>
        <p:txBody>
          <a:bodyPr rtlCol="0"/>
          <a:lstStyle/>
          <a:p>
            <a:pPr algn="l" rtl="0"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Wisteria</a:t>
            </a:r>
            <a:br>
              <a:rPr lang="it-IT" sz="6000" dirty="0">
                <a:highlight>
                  <a:srgbClr val="FF00FF"/>
                </a:highlight>
              </a:rPr>
            </a:br>
            <a:endParaRPr lang="it-IT" sz="6000" dirty="0">
              <a:highlight>
                <a:srgbClr val="FF00FF"/>
              </a:highlight>
            </a:endParaRPr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25418" y="3872758"/>
            <a:ext cx="5066582" cy="576000"/>
          </a:xfrm>
          <a:solidFill>
            <a:srgbClr val="BF93E1">
              <a:alpha val="80000"/>
            </a:srgbClr>
          </a:solidFill>
        </p:spPr>
        <p:txBody>
          <a:bodyPr rtlCol="0"/>
          <a:lstStyle/>
          <a:p>
            <a:pPr algn="l" rtl="0"/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Costruiamo insieme il futuro</a:t>
            </a:r>
          </a:p>
        </p:txBody>
      </p:sp>
      <p:sp>
        <p:nvSpPr>
          <p:cNvPr id="51" name="Casella di testo 50">
            <a:extLst>
              <a:ext uri="{FF2B5EF4-FFF2-40B4-BE49-F238E27FC236}">
                <a16:creationId xmlns:a16="http://schemas.microsoft.com/office/drawing/2014/main" id="{66C1DE0A-7865-466B-B5D7-781C92357026}"/>
              </a:ext>
            </a:extLst>
          </p:cNvPr>
          <p:cNvSpPr txBox="1"/>
          <p:nvPr/>
        </p:nvSpPr>
        <p:spPr>
          <a:xfrm>
            <a:off x="16625566" y="281966"/>
            <a:ext cx="369438" cy="1676792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it-IT" sz="3600" b="1" i="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TREY</a:t>
            </a:r>
            <a:r>
              <a:rPr lang="it-IT" sz="2400" b="1" i="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br>
              <a:rPr lang="it-IT" sz="2400" b="1" i="0" spc="-1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</a:br>
            <a:r>
              <a:rPr lang="it-IT" b="0" i="0" spc="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research</a:t>
            </a:r>
            <a:endParaRPr lang="it-IT" b="0" i="0" spc="14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5C1B80-E0CC-FC8C-5916-43C0C3865023}"/>
              </a:ext>
            </a:extLst>
          </p:cNvPr>
          <p:cNvSpPr txBox="1"/>
          <p:nvPr/>
        </p:nvSpPr>
        <p:spPr>
          <a:xfrm>
            <a:off x="10138233" y="5023848"/>
            <a:ext cx="205376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Developed</a:t>
            </a:r>
            <a:r>
              <a:rPr lang="it-IT" dirty="0"/>
              <a:t> by:</a:t>
            </a:r>
          </a:p>
          <a:p>
            <a:r>
              <a:rPr lang="it-IT" dirty="0"/>
              <a:t>Claudio </a:t>
            </a:r>
            <a:r>
              <a:rPr lang="it-IT" dirty="0" err="1"/>
              <a:t>Chiocchetti</a:t>
            </a:r>
            <a:endParaRPr lang="it-IT" dirty="0"/>
          </a:p>
          <a:p>
            <a:r>
              <a:rPr lang="it-IT" dirty="0"/>
              <a:t>William Solari</a:t>
            </a:r>
          </a:p>
          <a:p>
            <a:r>
              <a:rPr lang="it-IT" dirty="0"/>
              <a:t>Diego Usai</a:t>
            </a:r>
          </a:p>
          <a:p>
            <a:r>
              <a:rPr lang="it-IT" dirty="0"/>
              <a:t>Giacomo Terrile</a:t>
            </a:r>
          </a:p>
          <a:p>
            <a:r>
              <a:rPr lang="it-IT" dirty="0"/>
              <a:t>Edoardo Rossi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88D691-8DB3-1833-BB5D-A30AF50C6A5E}"/>
              </a:ext>
            </a:extLst>
          </p:cNvPr>
          <p:cNvSpPr/>
          <p:nvPr/>
        </p:nvSpPr>
        <p:spPr>
          <a:xfrm>
            <a:off x="7125418" y="6803350"/>
            <a:ext cx="2656255" cy="68127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Picture 10" descr="A purple circle with text&#10;&#10;Description automatically generated">
            <a:extLst>
              <a:ext uri="{FF2B5EF4-FFF2-40B4-BE49-F238E27FC236}">
                <a16:creationId xmlns:a16="http://schemas.microsoft.com/office/drawing/2014/main" id="{27C54698-680A-C43B-1AF2-768BBE74B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7A126-26E5-9183-6FB2-ADC094519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men in a tank&#10;&#10;Description automatically generated">
            <a:extLst>
              <a:ext uri="{FF2B5EF4-FFF2-40B4-BE49-F238E27FC236}">
                <a16:creationId xmlns:a16="http://schemas.microsoft.com/office/drawing/2014/main" id="{DBA6B64D-48B8-FAA1-B3D3-FD1E3573D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21145" cy="6858000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4A7A96D-2745-ECA3-8A6D-53D5A4B0C7B7}"/>
              </a:ext>
            </a:extLst>
          </p:cNvPr>
          <p:cNvSpPr/>
          <p:nvPr/>
        </p:nvSpPr>
        <p:spPr>
          <a:xfrm>
            <a:off x="9744075" y="1747945"/>
            <a:ext cx="2095500" cy="6373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C9C1CA1-508E-FC96-C7C8-B5621EE19594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10</a:t>
            </a:fld>
            <a:endParaRPr lang="it-IT" dirty="0"/>
          </a:p>
        </p:txBody>
      </p:sp>
      <p:sp>
        <p:nvSpPr>
          <p:cNvPr id="9" name="Titolo 2">
            <a:extLst>
              <a:ext uri="{FF2B5EF4-FFF2-40B4-BE49-F238E27FC236}">
                <a16:creationId xmlns:a16="http://schemas.microsoft.com/office/drawing/2014/main" id="{DE7B0DA6-D037-B5B1-7F83-B8B99524C0B4}"/>
              </a:ext>
            </a:extLst>
          </p:cNvPr>
          <p:cNvSpPr txBox="1">
            <a:spLocks/>
          </p:cNvSpPr>
          <p:nvPr/>
        </p:nvSpPr>
        <p:spPr>
          <a:xfrm>
            <a:off x="3776354" y="2649181"/>
            <a:ext cx="8593470" cy="1295380"/>
          </a:xfrm>
          <a:prstGeom prst="rect">
            <a:avLst/>
          </a:prstGeom>
          <a:solidFill>
            <a:srgbClr val="BB78EE">
              <a:alpha val="93000"/>
            </a:srgbClr>
          </a:solidFill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 nostri sviluppatori</a:t>
            </a:r>
          </a:p>
        </p:txBody>
      </p:sp>
      <p:sp>
        <p:nvSpPr>
          <p:cNvPr id="18" name="Sottotitolo 3">
            <a:extLst>
              <a:ext uri="{FF2B5EF4-FFF2-40B4-BE49-F238E27FC236}">
                <a16:creationId xmlns:a16="http://schemas.microsoft.com/office/drawing/2014/main" id="{58D5A60D-7A06-6BC5-4542-9178B60A31FF}"/>
              </a:ext>
            </a:extLst>
          </p:cNvPr>
          <p:cNvSpPr txBox="1">
            <a:spLocks/>
          </p:cNvSpPr>
          <p:nvPr/>
        </p:nvSpPr>
        <p:spPr>
          <a:xfrm>
            <a:off x="6921145" y="3944561"/>
            <a:ext cx="5270855" cy="2858790"/>
          </a:xfrm>
          <a:prstGeom prst="rect">
            <a:avLst/>
          </a:prstGeom>
          <a:solidFill>
            <a:srgbClr val="BF93E1">
              <a:alpha val="80000"/>
            </a:srgbClr>
          </a:solidFill>
        </p:spPr>
        <p:txBody>
          <a:bodyPr vert="horz" lIns="180000" tIns="180000" rIns="180000" bIns="18000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		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559AD84-8FBF-0D52-3EF8-0C5FC9552545}"/>
              </a:ext>
            </a:extLst>
          </p:cNvPr>
          <p:cNvSpPr/>
          <p:nvPr/>
        </p:nvSpPr>
        <p:spPr>
          <a:xfrm>
            <a:off x="6921145" y="6371351"/>
            <a:ext cx="4838855" cy="486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8BB9255-B781-4540-E0CC-85C90DF173EF}"/>
              </a:ext>
            </a:extLst>
          </p:cNvPr>
          <p:cNvSpPr/>
          <p:nvPr/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 descr="A purple circle with text&#10;&#10;Description automatically generated">
            <a:extLst>
              <a:ext uri="{FF2B5EF4-FFF2-40B4-BE49-F238E27FC236}">
                <a16:creationId xmlns:a16="http://schemas.microsoft.com/office/drawing/2014/main" id="{A600D327-DCA7-3132-2045-509824033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  <p:pic>
        <p:nvPicPr>
          <p:cNvPr id="4" name="Graphic 3" descr="Fish with solid fill">
            <a:extLst>
              <a:ext uri="{FF2B5EF4-FFF2-40B4-BE49-F238E27FC236}">
                <a16:creationId xmlns:a16="http://schemas.microsoft.com/office/drawing/2014/main" id="{5BD28EA8-D2EA-5D75-688F-69BDDFEAD3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2425" y="2066595"/>
            <a:ext cx="1692740" cy="1692740"/>
          </a:xfrm>
          <a:prstGeom prst="rect">
            <a:avLst/>
          </a:prstGeom>
        </p:spPr>
      </p:pic>
      <p:pic>
        <p:nvPicPr>
          <p:cNvPr id="5" name="Graphic 4" descr="Fish with solid fill">
            <a:extLst>
              <a:ext uri="{FF2B5EF4-FFF2-40B4-BE49-F238E27FC236}">
                <a16:creationId xmlns:a16="http://schemas.microsoft.com/office/drawing/2014/main" id="{C6C6EC29-A4CB-BB85-9CA2-267D987EA6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71985" y="4663751"/>
            <a:ext cx="1692740" cy="1692740"/>
          </a:xfrm>
          <a:prstGeom prst="rect">
            <a:avLst/>
          </a:prstGeom>
        </p:spPr>
      </p:pic>
      <p:pic>
        <p:nvPicPr>
          <p:cNvPr id="7" name="Graphic 6" descr="Fish with solid fill">
            <a:extLst>
              <a:ext uri="{FF2B5EF4-FFF2-40B4-BE49-F238E27FC236}">
                <a16:creationId xmlns:a16="http://schemas.microsoft.com/office/drawing/2014/main" id="{E3563D9A-282D-C4F0-C741-4DF5FA3EFF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35258" y="-204627"/>
            <a:ext cx="1692740" cy="1692740"/>
          </a:xfrm>
          <a:prstGeom prst="rect">
            <a:avLst/>
          </a:prstGeom>
        </p:spPr>
      </p:pic>
      <p:pic>
        <p:nvPicPr>
          <p:cNvPr id="8" name="Graphic 7" descr="Fish with solid fill">
            <a:extLst>
              <a:ext uri="{FF2B5EF4-FFF2-40B4-BE49-F238E27FC236}">
                <a16:creationId xmlns:a16="http://schemas.microsoft.com/office/drawing/2014/main" id="{D2D8CCD3-2B62-74AD-C8B9-C3E8B06815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15421" y="2251820"/>
            <a:ext cx="1807713" cy="1807713"/>
          </a:xfrm>
          <a:prstGeom prst="rect">
            <a:avLst/>
          </a:prstGeom>
        </p:spPr>
      </p:pic>
      <p:pic>
        <p:nvPicPr>
          <p:cNvPr id="10" name="Graphic 9" descr="Fish with solid fill">
            <a:extLst>
              <a:ext uri="{FF2B5EF4-FFF2-40B4-BE49-F238E27FC236}">
                <a16:creationId xmlns:a16="http://schemas.microsoft.com/office/drawing/2014/main" id="{1FBA761E-99DF-B811-5127-87DDC3B2C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4725" y="4678485"/>
            <a:ext cx="1692740" cy="16927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EFDC31-7D8B-B7A7-ABEC-7D41B515CC7A}"/>
              </a:ext>
            </a:extLst>
          </p:cNvPr>
          <p:cNvSpPr txBox="1"/>
          <p:nvPr/>
        </p:nvSpPr>
        <p:spPr>
          <a:xfrm>
            <a:off x="5332626" y="457077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AADDB5-CF98-72C2-5727-2CAB4CC4CCD0}"/>
              </a:ext>
            </a:extLst>
          </p:cNvPr>
          <p:cNvSpPr txBox="1"/>
          <p:nvPr/>
        </p:nvSpPr>
        <p:spPr>
          <a:xfrm>
            <a:off x="2571985" y="2971010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Giacomo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02BB36-D28D-2527-864C-E6ED713DAF26}"/>
              </a:ext>
            </a:extLst>
          </p:cNvPr>
          <p:cNvSpPr txBox="1"/>
          <p:nvPr/>
        </p:nvSpPr>
        <p:spPr>
          <a:xfrm>
            <a:off x="700849" y="2728299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Claudio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8AA9B3-FFB0-5F5A-B244-9287BFC39762}"/>
              </a:ext>
            </a:extLst>
          </p:cNvPr>
          <p:cNvSpPr txBox="1"/>
          <p:nvPr/>
        </p:nvSpPr>
        <p:spPr>
          <a:xfrm>
            <a:off x="3070112" y="5304262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Diego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F22D5E-F694-72AD-07DA-4C69F87F414F}"/>
              </a:ext>
            </a:extLst>
          </p:cNvPr>
          <p:cNvSpPr txBox="1"/>
          <p:nvPr/>
        </p:nvSpPr>
        <p:spPr>
          <a:xfrm>
            <a:off x="4827519" y="5340189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Edoardo</a:t>
            </a:r>
          </a:p>
        </p:txBody>
      </p:sp>
    </p:spTree>
    <p:extLst>
      <p:ext uri="{BB962C8B-B14F-4D97-AF65-F5344CB8AC3E}">
        <p14:creationId xmlns:p14="http://schemas.microsoft.com/office/powerpoint/2010/main" val="707833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 descr="Mani che toccano un cellulare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9407"/>
            <a:ext cx="7125420" cy="6877408"/>
          </a:xfrm>
        </p:spPr>
      </p:pic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/>
              <a:t>2</a:t>
            </a:fld>
            <a:endParaRPr lang="it-IT" dirty="0"/>
          </a:p>
        </p:txBody>
      </p:sp>
      <p:sp>
        <p:nvSpPr>
          <p:cNvPr id="15" name="Titolo 2">
            <a:extLst>
              <a:ext uri="{FF2B5EF4-FFF2-40B4-BE49-F238E27FC236}">
                <a16:creationId xmlns:a16="http://schemas.microsoft.com/office/drawing/2014/main" id="{9A7EBC7F-9C9A-90CE-7967-F6F9AD7573D8}"/>
              </a:ext>
            </a:extLst>
          </p:cNvPr>
          <p:cNvSpPr txBox="1">
            <a:spLocks/>
          </p:cNvSpPr>
          <p:nvPr/>
        </p:nvSpPr>
        <p:spPr>
          <a:xfrm>
            <a:off x="3357255" y="2608060"/>
            <a:ext cx="8841120" cy="1261295"/>
          </a:xfrm>
          <a:prstGeom prst="rect">
            <a:avLst/>
          </a:prstGeom>
          <a:solidFill>
            <a:srgbClr val="BB78EE">
              <a:alpha val="93000"/>
            </a:srgbClr>
          </a:solidFill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 nostri obiettivi</a:t>
            </a:r>
          </a:p>
        </p:txBody>
      </p:sp>
      <p:sp>
        <p:nvSpPr>
          <p:cNvPr id="16" name="Sottotitolo 3">
            <a:extLst>
              <a:ext uri="{FF2B5EF4-FFF2-40B4-BE49-F238E27FC236}">
                <a16:creationId xmlns:a16="http://schemas.microsoft.com/office/drawing/2014/main" id="{7ACC27F1-D73D-387E-2E9C-A1C9408CDA83}"/>
              </a:ext>
            </a:extLst>
          </p:cNvPr>
          <p:cNvSpPr txBox="1">
            <a:spLocks/>
          </p:cNvSpPr>
          <p:nvPr/>
        </p:nvSpPr>
        <p:spPr>
          <a:xfrm>
            <a:off x="7125418" y="3869353"/>
            <a:ext cx="5072956" cy="2488521"/>
          </a:xfrm>
          <a:prstGeom prst="rect">
            <a:avLst/>
          </a:prstGeom>
          <a:solidFill>
            <a:srgbClr val="BF93E1">
              <a:alpha val="80000"/>
            </a:srgbClr>
          </a:solidFill>
        </p:spPr>
        <p:txBody>
          <a:bodyPr vert="horz" lIns="180000" tIns="180000" rIns="180000" bIns="18000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Fornire un servizio di reclutamento a 360° per la tua azienda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Raccogliere il maggior numero possibile di candidati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Comprendere quali sono le tue abilità per poter consigliare all’azienda assumente la migliore scelta</a:t>
            </a:r>
          </a:p>
          <a:p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DBEA3E-CE60-B7BE-14E4-AD33AF8453EF}"/>
              </a:ext>
            </a:extLst>
          </p:cNvPr>
          <p:cNvSpPr/>
          <p:nvPr/>
        </p:nvSpPr>
        <p:spPr>
          <a:xfrm>
            <a:off x="7125418" y="6803350"/>
            <a:ext cx="2656255" cy="68127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D682FAE-806D-078B-3202-BEA885605AA5}"/>
              </a:ext>
            </a:extLst>
          </p:cNvPr>
          <p:cNvSpPr/>
          <p:nvPr/>
        </p:nvSpPr>
        <p:spPr>
          <a:xfrm>
            <a:off x="11722768" y="6261929"/>
            <a:ext cx="469231" cy="541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32B9097-2543-A23D-1148-7E7A24FCAEC9}"/>
              </a:ext>
            </a:extLst>
          </p:cNvPr>
          <p:cNvSpPr/>
          <p:nvPr/>
        </p:nvSpPr>
        <p:spPr>
          <a:xfrm>
            <a:off x="7125418" y="6261928"/>
            <a:ext cx="5066581" cy="541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5D32E49-0931-F431-C6BD-7CE6771E4572}"/>
              </a:ext>
            </a:extLst>
          </p:cNvPr>
          <p:cNvSpPr/>
          <p:nvPr/>
        </p:nvSpPr>
        <p:spPr>
          <a:xfrm>
            <a:off x="9582150" y="1524000"/>
            <a:ext cx="2314575" cy="532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6" name="Picture 25" descr="A purple circle with text&#10;&#10;Description automatically generated">
            <a:extLst>
              <a:ext uri="{FF2B5EF4-FFF2-40B4-BE49-F238E27FC236}">
                <a16:creationId xmlns:a16="http://schemas.microsoft.com/office/drawing/2014/main" id="{D842493E-9A1A-0F13-1400-B9C1A91BD0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926A5D-9E10-C2E7-96AD-38B8B9603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computer screen with many computer screens and laptops&#10;&#10;Description automatically generated with medium confidence">
            <a:extLst>
              <a:ext uri="{FF2B5EF4-FFF2-40B4-BE49-F238E27FC236}">
                <a16:creationId xmlns:a16="http://schemas.microsoft.com/office/drawing/2014/main" id="{F13C2D3C-B075-0EFE-BEB1-FEEFF7D8B7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22"/>
          <a:stretch/>
        </p:blipFill>
        <p:spPr>
          <a:xfrm>
            <a:off x="0" y="0"/>
            <a:ext cx="7109676" cy="6858000"/>
          </a:xfrm>
          <a:prstGeom prst="rect">
            <a:avLst/>
          </a:prstGeom>
        </p:spPr>
      </p:pic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3DF491E-002B-B64D-ABC7-C8E849A4FA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3</a:t>
            </a:fld>
            <a:endParaRPr lang="it-IT" dirty="0"/>
          </a:p>
        </p:txBody>
      </p:sp>
      <p:sp>
        <p:nvSpPr>
          <p:cNvPr id="15" name="Titolo 2">
            <a:extLst>
              <a:ext uri="{FF2B5EF4-FFF2-40B4-BE49-F238E27FC236}">
                <a16:creationId xmlns:a16="http://schemas.microsoft.com/office/drawing/2014/main" id="{9724FAD7-F2CD-B59E-C5F1-2B36CD69F486}"/>
              </a:ext>
            </a:extLst>
          </p:cNvPr>
          <p:cNvSpPr txBox="1">
            <a:spLocks/>
          </p:cNvSpPr>
          <p:nvPr/>
        </p:nvSpPr>
        <p:spPr>
          <a:xfrm>
            <a:off x="3357255" y="2608060"/>
            <a:ext cx="8841120" cy="1261295"/>
          </a:xfrm>
          <a:prstGeom prst="rect">
            <a:avLst/>
          </a:prstGeom>
          <a:solidFill>
            <a:srgbClr val="BB78EE">
              <a:alpha val="93000"/>
            </a:srgbClr>
          </a:solidFill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Il nostro servizio</a:t>
            </a:r>
          </a:p>
        </p:txBody>
      </p:sp>
      <p:sp>
        <p:nvSpPr>
          <p:cNvPr id="16" name="Sottotitolo 3">
            <a:extLst>
              <a:ext uri="{FF2B5EF4-FFF2-40B4-BE49-F238E27FC236}">
                <a16:creationId xmlns:a16="http://schemas.microsoft.com/office/drawing/2014/main" id="{373B637F-E022-20BD-724F-8D24DB29DC0B}"/>
              </a:ext>
            </a:extLst>
          </p:cNvPr>
          <p:cNvSpPr txBox="1">
            <a:spLocks/>
          </p:cNvSpPr>
          <p:nvPr/>
        </p:nvSpPr>
        <p:spPr>
          <a:xfrm>
            <a:off x="7103302" y="3869355"/>
            <a:ext cx="5088698" cy="1950784"/>
          </a:xfrm>
          <a:prstGeom prst="rect">
            <a:avLst/>
          </a:prstGeom>
          <a:solidFill>
            <a:srgbClr val="BF93E1">
              <a:alpha val="80000"/>
            </a:srgbClr>
          </a:solidFill>
        </p:spPr>
        <p:txBody>
          <a:bodyPr vert="horz" lIns="180000" tIns="180000" rIns="180000" bIns="18000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È sviluppato in modo da essere semplice da utilizzare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È sicuro per ogni utente che si registra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Fornisce un servizio di assistenza sia telefonico sia via mail</a:t>
            </a:r>
          </a:p>
          <a:p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FE1451B-97BD-8E8D-D01D-092CC2776F26}"/>
              </a:ext>
            </a:extLst>
          </p:cNvPr>
          <p:cNvSpPr/>
          <p:nvPr/>
        </p:nvSpPr>
        <p:spPr>
          <a:xfrm>
            <a:off x="7125418" y="6803350"/>
            <a:ext cx="2656255" cy="68127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59659F-182D-412C-853A-A60B58481E4F}"/>
              </a:ext>
            </a:extLst>
          </p:cNvPr>
          <p:cNvSpPr/>
          <p:nvPr/>
        </p:nvSpPr>
        <p:spPr>
          <a:xfrm>
            <a:off x="11722768" y="6261929"/>
            <a:ext cx="469231" cy="541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1474B7-2699-1DFA-D43C-37CBC8110D42}"/>
              </a:ext>
            </a:extLst>
          </p:cNvPr>
          <p:cNvSpPr/>
          <p:nvPr/>
        </p:nvSpPr>
        <p:spPr>
          <a:xfrm>
            <a:off x="9624060" y="1645920"/>
            <a:ext cx="2135940" cy="335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A03877A-08A4-3E39-F5A6-41D88E351C94}"/>
              </a:ext>
            </a:extLst>
          </p:cNvPr>
          <p:cNvSpPr/>
          <p:nvPr/>
        </p:nvSpPr>
        <p:spPr>
          <a:xfrm>
            <a:off x="7125418" y="6261928"/>
            <a:ext cx="5066581" cy="541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Picture 23" descr="A purple circle with text&#10;&#10;Description automatically generated">
            <a:extLst>
              <a:ext uri="{FF2B5EF4-FFF2-40B4-BE49-F238E27FC236}">
                <a16:creationId xmlns:a16="http://schemas.microsoft.com/office/drawing/2014/main" id="{3CDE6AB3-3418-13B6-CBF3-BE57BC2197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84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6F43B90-DEC6-8080-71FA-86510A83B326}"/>
              </a:ext>
            </a:extLst>
          </p:cNvPr>
          <p:cNvSpPr/>
          <p:nvPr/>
        </p:nvSpPr>
        <p:spPr>
          <a:xfrm>
            <a:off x="9744075" y="1747945"/>
            <a:ext cx="2095500" cy="6373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Segnaposto immagine 13" descr="Mano che scrive un appunto su un post-it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526"/>
            <a:ext cx="7103302" cy="6858001"/>
          </a:xfrm>
        </p:spPr>
      </p:pic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4</a:t>
            </a:fld>
            <a:endParaRPr lang="it-IT" dirty="0"/>
          </a:p>
        </p:txBody>
      </p:sp>
      <p:sp>
        <p:nvSpPr>
          <p:cNvPr id="9" name="Titolo 2">
            <a:extLst>
              <a:ext uri="{FF2B5EF4-FFF2-40B4-BE49-F238E27FC236}">
                <a16:creationId xmlns:a16="http://schemas.microsoft.com/office/drawing/2014/main" id="{9836AB6F-124D-3D1B-C053-C2F66F4F729C}"/>
              </a:ext>
            </a:extLst>
          </p:cNvPr>
          <p:cNvSpPr txBox="1">
            <a:spLocks/>
          </p:cNvSpPr>
          <p:nvPr/>
        </p:nvSpPr>
        <p:spPr>
          <a:xfrm>
            <a:off x="3598530" y="1747946"/>
            <a:ext cx="8593470" cy="1295380"/>
          </a:xfrm>
          <a:prstGeom prst="rect">
            <a:avLst/>
          </a:prstGeom>
          <a:solidFill>
            <a:srgbClr val="BB78EE">
              <a:alpha val="93000"/>
            </a:srgbClr>
          </a:solidFill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 nostri quiz</a:t>
            </a:r>
          </a:p>
        </p:txBody>
      </p:sp>
      <p:sp>
        <p:nvSpPr>
          <p:cNvPr id="18" name="Sottotitolo 3">
            <a:extLst>
              <a:ext uri="{FF2B5EF4-FFF2-40B4-BE49-F238E27FC236}">
                <a16:creationId xmlns:a16="http://schemas.microsoft.com/office/drawing/2014/main" id="{D406DD38-2FB2-3D34-8141-E1AC6BD533D9}"/>
              </a:ext>
            </a:extLst>
          </p:cNvPr>
          <p:cNvSpPr txBox="1">
            <a:spLocks/>
          </p:cNvSpPr>
          <p:nvPr/>
        </p:nvSpPr>
        <p:spPr>
          <a:xfrm>
            <a:off x="7103302" y="3043326"/>
            <a:ext cx="5088698" cy="2462124"/>
          </a:xfrm>
          <a:prstGeom prst="rect">
            <a:avLst/>
          </a:prstGeom>
          <a:solidFill>
            <a:srgbClr val="BF93E1">
              <a:alpha val="80000"/>
            </a:srgbClr>
          </a:solidFill>
        </p:spPr>
        <p:txBody>
          <a:bodyPr vert="horz" lIns="180000" tIns="180000" rIns="180000" bIns="18000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Sono specifici per ogni offerta di lavoro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Non possono essere ripetuti dallo stesso utente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I candidati vengono classificati in base al punteggio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Sono un’ottima via per raccogliere informazioni </a:t>
            </a:r>
          </a:p>
          <a:p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5AFC7E-7332-4E54-7620-B28A83AE8D04}"/>
              </a:ext>
            </a:extLst>
          </p:cNvPr>
          <p:cNvSpPr/>
          <p:nvPr/>
        </p:nvSpPr>
        <p:spPr>
          <a:xfrm>
            <a:off x="7103302" y="6371351"/>
            <a:ext cx="4656698" cy="486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97FC0C-5F09-F683-3B3A-DD27B655657E}"/>
              </a:ext>
            </a:extLst>
          </p:cNvPr>
          <p:cNvSpPr/>
          <p:nvPr/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 descr="A purple circle with text&#10;&#10;Description automatically generated">
            <a:extLst>
              <a:ext uri="{FF2B5EF4-FFF2-40B4-BE49-F238E27FC236}">
                <a16:creationId xmlns:a16="http://schemas.microsoft.com/office/drawing/2014/main" id="{DF494A45-4C6A-F710-8336-6D8E57460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BAB1B-77A9-4314-A5B1-91AD237CF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ird with long beak">
            <a:extLst>
              <a:ext uri="{FF2B5EF4-FFF2-40B4-BE49-F238E27FC236}">
                <a16:creationId xmlns:a16="http://schemas.microsoft.com/office/drawing/2014/main" id="{1C08F1E3-2DD8-C701-48DB-0807CC2AF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18"/>
            <a:ext cx="7103302" cy="6858000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0C773B2-8BC0-B899-4DA7-E78FF2118765}"/>
              </a:ext>
            </a:extLst>
          </p:cNvPr>
          <p:cNvSpPr/>
          <p:nvPr/>
        </p:nvSpPr>
        <p:spPr>
          <a:xfrm>
            <a:off x="9744075" y="1747945"/>
            <a:ext cx="2095500" cy="6373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3BD6468-1A88-B3DD-84E9-861F0C6B6F94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5</a:t>
            </a:fld>
            <a:endParaRPr lang="it-IT" dirty="0"/>
          </a:p>
        </p:txBody>
      </p:sp>
      <p:sp>
        <p:nvSpPr>
          <p:cNvPr id="9" name="Titolo 2">
            <a:extLst>
              <a:ext uri="{FF2B5EF4-FFF2-40B4-BE49-F238E27FC236}">
                <a16:creationId xmlns:a16="http://schemas.microsoft.com/office/drawing/2014/main" id="{44E3EB90-F654-187A-DF26-36036CEB1EEC}"/>
              </a:ext>
            </a:extLst>
          </p:cNvPr>
          <p:cNvSpPr txBox="1">
            <a:spLocks/>
          </p:cNvSpPr>
          <p:nvPr/>
        </p:nvSpPr>
        <p:spPr>
          <a:xfrm>
            <a:off x="3598530" y="1747946"/>
            <a:ext cx="8593470" cy="1295380"/>
          </a:xfrm>
          <a:prstGeom prst="rect">
            <a:avLst/>
          </a:prstGeom>
          <a:solidFill>
            <a:srgbClr val="BB78EE">
              <a:alpha val="93000"/>
            </a:srgbClr>
          </a:solidFill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Gestione profili</a:t>
            </a:r>
          </a:p>
        </p:txBody>
      </p:sp>
      <p:sp>
        <p:nvSpPr>
          <p:cNvPr id="18" name="Sottotitolo 3">
            <a:extLst>
              <a:ext uri="{FF2B5EF4-FFF2-40B4-BE49-F238E27FC236}">
                <a16:creationId xmlns:a16="http://schemas.microsoft.com/office/drawing/2014/main" id="{774B1C21-8D37-2DD0-9FE0-25B659F53333}"/>
              </a:ext>
            </a:extLst>
          </p:cNvPr>
          <p:cNvSpPr txBox="1">
            <a:spLocks/>
          </p:cNvSpPr>
          <p:nvPr/>
        </p:nvSpPr>
        <p:spPr>
          <a:xfrm>
            <a:off x="7103302" y="3043326"/>
            <a:ext cx="5088698" cy="2290674"/>
          </a:xfrm>
          <a:prstGeom prst="rect">
            <a:avLst/>
          </a:prstGeom>
          <a:solidFill>
            <a:srgbClr val="BF93E1">
              <a:alpha val="80000"/>
            </a:srgbClr>
          </a:solidFill>
        </p:spPr>
        <p:txBody>
          <a:bodyPr vert="horz" lIns="180000" tIns="180000" rIns="180000" bIns="18000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La web </a:t>
            </a:r>
            <a:r>
              <a:rPr lang="it-IT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application</a:t>
            </a:r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interagisce con l’utente che vi accede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Esistono due tipologie: Admin e User 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User è l’esempio per i candidati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Admin è l’esempio per il gestore delle candidature</a:t>
            </a:r>
          </a:p>
          <a:p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CCB578A-CFDB-5FAB-EF9D-F0CF1B0D390A}"/>
              </a:ext>
            </a:extLst>
          </p:cNvPr>
          <p:cNvSpPr/>
          <p:nvPr/>
        </p:nvSpPr>
        <p:spPr>
          <a:xfrm>
            <a:off x="7103302" y="6371351"/>
            <a:ext cx="4656698" cy="486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5C0AE45-1281-B036-3841-25058E5F2265}"/>
              </a:ext>
            </a:extLst>
          </p:cNvPr>
          <p:cNvSpPr/>
          <p:nvPr/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 descr="A purple circle with text&#10;&#10;Description automatically generated">
            <a:extLst>
              <a:ext uri="{FF2B5EF4-FFF2-40B4-BE49-F238E27FC236}">
                <a16:creationId xmlns:a16="http://schemas.microsoft.com/office/drawing/2014/main" id="{FA9D0AEF-1B72-BE0D-01E4-065C9B2F6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B7EF081-5658-3A49-A76E-8CCB396C7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1655" y="1948807"/>
            <a:ext cx="757120" cy="86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25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80EC4-5E42-448C-1B2A-89EA92E24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yellow figures and a red figure on the other side">
            <a:extLst>
              <a:ext uri="{FF2B5EF4-FFF2-40B4-BE49-F238E27FC236}">
                <a16:creationId xmlns:a16="http://schemas.microsoft.com/office/drawing/2014/main" id="{ACABFEEB-A56E-482B-7EA7-4DE63B48C3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27"/>
          <a:stretch/>
        </p:blipFill>
        <p:spPr>
          <a:xfrm>
            <a:off x="0" y="0"/>
            <a:ext cx="7103302" cy="6858000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7C18B04-69B1-3297-BA73-28569EC59F21}"/>
              </a:ext>
            </a:extLst>
          </p:cNvPr>
          <p:cNvSpPr/>
          <p:nvPr/>
        </p:nvSpPr>
        <p:spPr>
          <a:xfrm>
            <a:off x="9744075" y="1747945"/>
            <a:ext cx="2095500" cy="6373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834A1C1-7613-BC62-BA0A-607ACDABF440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6</a:t>
            </a:fld>
            <a:endParaRPr lang="it-IT" dirty="0"/>
          </a:p>
        </p:txBody>
      </p:sp>
      <p:sp>
        <p:nvSpPr>
          <p:cNvPr id="9" name="Titolo 2">
            <a:extLst>
              <a:ext uri="{FF2B5EF4-FFF2-40B4-BE49-F238E27FC236}">
                <a16:creationId xmlns:a16="http://schemas.microsoft.com/office/drawing/2014/main" id="{B1F03F39-DA6A-D5C0-9DA5-C9D012F4916E}"/>
              </a:ext>
            </a:extLst>
          </p:cNvPr>
          <p:cNvSpPr txBox="1">
            <a:spLocks/>
          </p:cNvSpPr>
          <p:nvPr/>
        </p:nvSpPr>
        <p:spPr>
          <a:xfrm>
            <a:off x="3598530" y="1747946"/>
            <a:ext cx="8593470" cy="1295380"/>
          </a:xfrm>
          <a:prstGeom prst="rect">
            <a:avLst/>
          </a:prstGeom>
          <a:solidFill>
            <a:srgbClr val="BB78EE">
              <a:alpha val="93000"/>
            </a:srgbClr>
          </a:solidFill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Profilo Admin</a:t>
            </a:r>
          </a:p>
        </p:txBody>
      </p:sp>
      <p:sp>
        <p:nvSpPr>
          <p:cNvPr id="18" name="Sottotitolo 3">
            <a:extLst>
              <a:ext uri="{FF2B5EF4-FFF2-40B4-BE49-F238E27FC236}">
                <a16:creationId xmlns:a16="http://schemas.microsoft.com/office/drawing/2014/main" id="{B5713E88-4365-6DB0-3ECC-C65DA6C5C3C0}"/>
              </a:ext>
            </a:extLst>
          </p:cNvPr>
          <p:cNvSpPr txBox="1">
            <a:spLocks/>
          </p:cNvSpPr>
          <p:nvPr/>
        </p:nvSpPr>
        <p:spPr>
          <a:xfrm>
            <a:off x="7103302" y="3043326"/>
            <a:ext cx="5088698" cy="1842999"/>
          </a:xfrm>
          <a:prstGeom prst="rect">
            <a:avLst/>
          </a:prstGeom>
          <a:solidFill>
            <a:srgbClr val="BF93E1">
              <a:alpha val="80000"/>
            </a:srgbClr>
          </a:solidFill>
        </p:spPr>
        <p:txBody>
          <a:bodyPr vert="horz" lIns="180000" tIns="180000" rIns="180000" bIns="18000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Può creare nuove posizioni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Può cercare i candidati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 libero accesso ai profili dei candidati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Può scegliere che domande fare nel quiz </a:t>
            </a:r>
          </a:p>
          <a:p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2DEAD10-0583-51FD-F291-9FBE26E20899}"/>
              </a:ext>
            </a:extLst>
          </p:cNvPr>
          <p:cNvSpPr/>
          <p:nvPr/>
        </p:nvSpPr>
        <p:spPr>
          <a:xfrm>
            <a:off x="7103302" y="6371351"/>
            <a:ext cx="4656698" cy="486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9A6763C-5525-E663-025E-D7FDD79B3C64}"/>
              </a:ext>
            </a:extLst>
          </p:cNvPr>
          <p:cNvSpPr/>
          <p:nvPr/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 descr="A purple circle with text&#10;&#10;Description automatically generated">
            <a:extLst>
              <a:ext uri="{FF2B5EF4-FFF2-40B4-BE49-F238E27FC236}">
                <a16:creationId xmlns:a16="http://schemas.microsoft.com/office/drawing/2014/main" id="{ECC3AAD7-FA10-1905-AE98-BDF13B9D9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BB3DF43-812A-2F26-036D-F6DB6E08C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2991" y="1947941"/>
            <a:ext cx="757120" cy="86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95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CEA3C-40EF-6D74-68AE-34EBE1F47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oman using laptop in home office">
            <a:extLst>
              <a:ext uri="{FF2B5EF4-FFF2-40B4-BE49-F238E27FC236}">
                <a16:creationId xmlns:a16="http://schemas.microsoft.com/office/drawing/2014/main" id="{7034ADBD-D223-99BF-847E-8EE375F77E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277"/>
          <a:stretch/>
        </p:blipFill>
        <p:spPr>
          <a:xfrm>
            <a:off x="0" y="0"/>
            <a:ext cx="7103302" cy="6858000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DAB5310-A6E0-B113-169F-B46AA913E9DD}"/>
              </a:ext>
            </a:extLst>
          </p:cNvPr>
          <p:cNvSpPr/>
          <p:nvPr/>
        </p:nvSpPr>
        <p:spPr>
          <a:xfrm>
            <a:off x="9744075" y="1747945"/>
            <a:ext cx="2095500" cy="6373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656900E-A35E-E03A-28BD-965E64ADC20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7</a:t>
            </a:fld>
            <a:endParaRPr lang="it-IT" dirty="0"/>
          </a:p>
        </p:txBody>
      </p:sp>
      <p:sp>
        <p:nvSpPr>
          <p:cNvPr id="9" name="Titolo 2">
            <a:extLst>
              <a:ext uri="{FF2B5EF4-FFF2-40B4-BE49-F238E27FC236}">
                <a16:creationId xmlns:a16="http://schemas.microsoft.com/office/drawing/2014/main" id="{9B1F4C88-7195-8255-1033-368D89E27519}"/>
              </a:ext>
            </a:extLst>
          </p:cNvPr>
          <p:cNvSpPr txBox="1">
            <a:spLocks/>
          </p:cNvSpPr>
          <p:nvPr/>
        </p:nvSpPr>
        <p:spPr>
          <a:xfrm>
            <a:off x="3604904" y="1764880"/>
            <a:ext cx="8593470" cy="1295380"/>
          </a:xfrm>
          <a:prstGeom prst="rect">
            <a:avLst/>
          </a:prstGeom>
          <a:solidFill>
            <a:srgbClr val="BB78EE">
              <a:alpha val="93000"/>
            </a:srgbClr>
          </a:solidFill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Profilo user</a:t>
            </a:r>
          </a:p>
        </p:txBody>
      </p:sp>
      <p:sp>
        <p:nvSpPr>
          <p:cNvPr id="18" name="Sottotitolo 3">
            <a:extLst>
              <a:ext uri="{FF2B5EF4-FFF2-40B4-BE49-F238E27FC236}">
                <a16:creationId xmlns:a16="http://schemas.microsoft.com/office/drawing/2014/main" id="{FB63D440-51B7-7F4F-71B9-5667E6F99077}"/>
              </a:ext>
            </a:extLst>
          </p:cNvPr>
          <p:cNvSpPr txBox="1">
            <a:spLocks/>
          </p:cNvSpPr>
          <p:nvPr/>
        </p:nvSpPr>
        <p:spPr>
          <a:xfrm>
            <a:off x="7103302" y="3060259"/>
            <a:ext cx="5095072" cy="3407216"/>
          </a:xfrm>
          <a:prstGeom prst="rect">
            <a:avLst/>
          </a:prstGeom>
          <a:solidFill>
            <a:srgbClr val="BF93E1">
              <a:alpha val="80000"/>
            </a:srgbClr>
          </a:solidFill>
        </p:spPr>
        <p:txBody>
          <a:bodyPr vert="horz" lIns="180000" tIns="180000" rIns="180000" bIns="18000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Può impostare il proprio profilo secondo anagrafica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Può caricare il proprio CV 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Può aggiungere dati relativi a esperienze passate descrivendo ciò che ha fatto in un’apposita box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Può effettuare la candidatura aprendo le varie scelte che vengono proposte nella home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Ogni quiz può essere eseguito solo una volta e al termine viene restituito il risultato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1463839-D86F-C843-8A43-8FC28A79EB52}"/>
              </a:ext>
            </a:extLst>
          </p:cNvPr>
          <p:cNvSpPr/>
          <p:nvPr/>
        </p:nvSpPr>
        <p:spPr>
          <a:xfrm>
            <a:off x="7103302" y="6371351"/>
            <a:ext cx="4656698" cy="486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DDE9A6-6AF9-8E42-95FE-A75A7E909704}"/>
              </a:ext>
            </a:extLst>
          </p:cNvPr>
          <p:cNvSpPr/>
          <p:nvPr/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 descr="A purple circle with text&#10;&#10;Description automatically generated">
            <a:extLst>
              <a:ext uri="{FF2B5EF4-FFF2-40B4-BE49-F238E27FC236}">
                <a16:creationId xmlns:a16="http://schemas.microsoft.com/office/drawing/2014/main" id="{F90456E7-DD0A-10BF-E73E-3AA08753F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241FE86-F591-5444-B60C-8A4400A9D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8009" y="1979930"/>
            <a:ext cx="757120" cy="86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5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C9E91-5CEB-1E95-0947-B8F0194F0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puzzle with one red piece">
            <a:extLst>
              <a:ext uri="{FF2B5EF4-FFF2-40B4-BE49-F238E27FC236}">
                <a16:creationId xmlns:a16="http://schemas.microsoft.com/office/drawing/2014/main" id="{F60C2445-F481-8D8C-2DC5-142063756F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172" r="18515"/>
          <a:stretch/>
        </p:blipFill>
        <p:spPr>
          <a:xfrm>
            <a:off x="0" y="0"/>
            <a:ext cx="7103302" cy="6858000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BDA436C-443A-9A93-80D0-907E1CFF1036}"/>
              </a:ext>
            </a:extLst>
          </p:cNvPr>
          <p:cNvSpPr/>
          <p:nvPr/>
        </p:nvSpPr>
        <p:spPr>
          <a:xfrm>
            <a:off x="9744075" y="1747945"/>
            <a:ext cx="2095500" cy="6373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B623F14-82F7-3F3F-8FB7-BA726A9C08E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8</a:t>
            </a:fld>
            <a:endParaRPr lang="it-IT" dirty="0"/>
          </a:p>
        </p:txBody>
      </p:sp>
      <p:sp>
        <p:nvSpPr>
          <p:cNvPr id="9" name="Titolo 2">
            <a:extLst>
              <a:ext uri="{FF2B5EF4-FFF2-40B4-BE49-F238E27FC236}">
                <a16:creationId xmlns:a16="http://schemas.microsoft.com/office/drawing/2014/main" id="{F79BD0FF-8B8A-97DD-8F24-FF52DE0FC9CF}"/>
              </a:ext>
            </a:extLst>
          </p:cNvPr>
          <p:cNvSpPr txBox="1">
            <a:spLocks/>
          </p:cNvSpPr>
          <p:nvPr/>
        </p:nvSpPr>
        <p:spPr>
          <a:xfrm>
            <a:off x="3604904" y="1766665"/>
            <a:ext cx="8593470" cy="1295380"/>
          </a:xfrm>
          <a:prstGeom prst="rect">
            <a:avLst/>
          </a:prstGeom>
          <a:solidFill>
            <a:srgbClr val="BB78EE">
              <a:alpha val="93000"/>
            </a:srgbClr>
          </a:solidFill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Perché scegliere wisteria?</a:t>
            </a:r>
          </a:p>
        </p:txBody>
      </p:sp>
      <p:sp>
        <p:nvSpPr>
          <p:cNvPr id="18" name="Sottotitolo 3">
            <a:extLst>
              <a:ext uri="{FF2B5EF4-FFF2-40B4-BE49-F238E27FC236}">
                <a16:creationId xmlns:a16="http://schemas.microsoft.com/office/drawing/2014/main" id="{BB8CA30F-B14D-0E56-D7C8-F369C37500DF}"/>
              </a:ext>
            </a:extLst>
          </p:cNvPr>
          <p:cNvSpPr txBox="1">
            <a:spLocks/>
          </p:cNvSpPr>
          <p:nvPr/>
        </p:nvSpPr>
        <p:spPr>
          <a:xfrm>
            <a:off x="7103302" y="3060260"/>
            <a:ext cx="5095072" cy="3026216"/>
          </a:xfrm>
          <a:prstGeom prst="rect">
            <a:avLst/>
          </a:prstGeom>
          <a:solidFill>
            <a:srgbClr val="BF93E1">
              <a:alpha val="80000"/>
            </a:srgbClr>
          </a:solidFill>
        </p:spPr>
        <p:txBody>
          <a:bodyPr vert="horz" lIns="180000" tIns="180000" rIns="180000" bIns="18000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Il nostro prodotto connette le persone alle aziende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L’accuratezza permette di selezionare solo il meglio per l’azienda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L’interazione del candidato con molteplici funzioni  concede di raccogliere molti più dati rispetto al solito CV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La tutela dei dati è garantita dal nostro database sicuro</a:t>
            </a:r>
          </a:p>
          <a:p>
            <a:pPr marL="0" indent="0">
              <a:buNone/>
            </a:pPr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6422609-C63A-6B9E-FA3B-747752F01CC0}"/>
              </a:ext>
            </a:extLst>
          </p:cNvPr>
          <p:cNvSpPr/>
          <p:nvPr/>
        </p:nvSpPr>
        <p:spPr>
          <a:xfrm>
            <a:off x="7103302" y="6371351"/>
            <a:ext cx="4656698" cy="486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DAB930-70D1-84B0-4958-690362DC5424}"/>
              </a:ext>
            </a:extLst>
          </p:cNvPr>
          <p:cNvSpPr/>
          <p:nvPr/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 descr="A purple circle with text&#10;&#10;Description automatically generated">
            <a:extLst>
              <a:ext uri="{FF2B5EF4-FFF2-40B4-BE49-F238E27FC236}">
                <a16:creationId xmlns:a16="http://schemas.microsoft.com/office/drawing/2014/main" id="{BB7EB6FF-D40D-64D0-F5BA-57D119E64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747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7CBFE-9525-A1DB-3677-D191C498F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CC92572-E90B-4DEB-7A07-46CD79E73FB7}"/>
              </a:ext>
            </a:extLst>
          </p:cNvPr>
          <p:cNvSpPr/>
          <p:nvPr/>
        </p:nvSpPr>
        <p:spPr>
          <a:xfrm>
            <a:off x="7103302" y="6371351"/>
            <a:ext cx="4656698" cy="486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Picture 2" descr="Potted flower growth progression">
            <a:extLst>
              <a:ext uri="{FF2B5EF4-FFF2-40B4-BE49-F238E27FC236}">
                <a16:creationId xmlns:a16="http://schemas.microsoft.com/office/drawing/2014/main" id="{342C2453-3710-E4DA-AE7E-07D9D0A4BD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755" r="12532"/>
          <a:stretch/>
        </p:blipFill>
        <p:spPr>
          <a:xfrm>
            <a:off x="0" y="0"/>
            <a:ext cx="7103302" cy="6858000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A8D766A-22E9-6C6B-8F48-3A6643B7FD90}"/>
              </a:ext>
            </a:extLst>
          </p:cNvPr>
          <p:cNvSpPr/>
          <p:nvPr/>
        </p:nvSpPr>
        <p:spPr>
          <a:xfrm>
            <a:off x="9744075" y="1747945"/>
            <a:ext cx="2095500" cy="6373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963C241-55BF-9A26-CEEA-7CB9274B3D74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9</a:t>
            </a:fld>
            <a:endParaRPr lang="it-IT" dirty="0"/>
          </a:p>
        </p:txBody>
      </p:sp>
      <p:sp>
        <p:nvSpPr>
          <p:cNvPr id="9" name="Titolo 2">
            <a:extLst>
              <a:ext uri="{FF2B5EF4-FFF2-40B4-BE49-F238E27FC236}">
                <a16:creationId xmlns:a16="http://schemas.microsoft.com/office/drawing/2014/main" id="{8E6BB27B-8CDC-182B-A9B9-D75CADEEE254}"/>
              </a:ext>
            </a:extLst>
          </p:cNvPr>
          <p:cNvSpPr txBox="1">
            <a:spLocks/>
          </p:cNvSpPr>
          <p:nvPr/>
        </p:nvSpPr>
        <p:spPr>
          <a:xfrm>
            <a:off x="3604904" y="1693296"/>
            <a:ext cx="8593470" cy="1295380"/>
          </a:xfrm>
          <a:prstGeom prst="rect">
            <a:avLst/>
          </a:prstGeom>
          <a:solidFill>
            <a:srgbClr val="BB78EE">
              <a:alpha val="93000"/>
            </a:srgbClr>
          </a:solidFill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44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 ecosistema dinamico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224AF27-3BD0-3940-0EC7-2E20D6B371FC}"/>
              </a:ext>
            </a:extLst>
          </p:cNvPr>
          <p:cNvSpPr/>
          <p:nvPr/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 descr="A purple circle with text&#10;&#10;Description automatically generated">
            <a:extLst>
              <a:ext uri="{FF2B5EF4-FFF2-40B4-BE49-F238E27FC236}">
                <a16:creationId xmlns:a16="http://schemas.microsoft.com/office/drawing/2014/main" id="{8D930D67-DBA2-D425-CF91-BCD6E435F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039" y="0"/>
            <a:ext cx="784335" cy="762357"/>
          </a:xfrm>
          <a:prstGeom prst="rect">
            <a:avLst/>
          </a:prstGeom>
        </p:spPr>
      </p:pic>
      <p:sp>
        <p:nvSpPr>
          <p:cNvPr id="18" name="Sottotitolo 3">
            <a:extLst>
              <a:ext uri="{FF2B5EF4-FFF2-40B4-BE49-F238E27FC236}">
                <a16:creationId xmlns:a16="http://schemas.microsoft.com/office/drawing/2014/main" id="{5C7FE012-7780-1B92-75EC-7681EB107827}"/>
              </a:ext>
            </a:extLst>
          </p:cNvPr>
          <p:cNvSpPr txBox="1">
            <a:spLocks/>
          </p:cNvSpPr>
          <p:nvPr/>
        </p:nvSpPr>
        <p:spPr>
          <a:xfrm>
            <a:off x="7103302" y="2988676"/>
            <a:ext cx="5095072" cy="3814675"/>
          </a:xfrm>
          <a:prstGeom prst="rect">
            <a:avLst/>
          </a:prstGeom>
          <a:solidFill>
            <a:srgbClr val="BF93E1">
              <a:alpha val="80000"/>
            </a:srgbClr>
          </a:solidFill>
        </p:spPr>
        <p:txBody>
          <a:bodyPr vert="horz" lIns="180000" tIns="180000" rIns="180000" bIns="18000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Interconnessione: tra gli utenti e le aziende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Adattabilità: le proposte e i candidati variano col passare del tempo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Innovazione continua: il team si impegna ad implementare il software per poter raggiungere il maggior numero possibile di utenti garantendo sempre un prodotto di qualità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Focus sul cliente: i bisogni e le aspettative del cliente devono essere sempre raggiunte</a:t>
            </a:r>
          </a:p>
          <a:p>
            <a:r>
              <a:rPr lang="it-IT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Software all’avanguardia: monitorato h24 e sicuro</a:t>
            </a:r>
          </a:p>
          <a:p>
            <a:pPr marL="0" indent="0">
              <a:buNone/>
            </a:pPr>
            <a:endParaRPr lang="it-IT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703702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ta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6126_TF16411250.potx" id="{675E8371-EC70-4345-8B64-A71003B56298}" vid="{0F92AA19-00D6-4C71-B13F-219D7994A0B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2218FC-8412-44B9-9E82-D51F1F531141}">
  <ds:schemaRefs>
    <ds:schemaRef ds:uri="http://purl.org/dc/elements/1.1/"/>
    <ds:schemaRef ds:uri="http://schemas.microsoft.com/sharepoint/v3"/>
    <ds:schemaRef ds:uri="http://schemas.microsoft.com/office/2006/documentManagement/types"/>
    <ds:schemaRef ds:uri="fb0879af-3eba-417a-a55a-ffe6dcd6ca77"/>
    <ds:schemaRef ds:uri="http://schemas.microsoft.com/office/2006/metadata/properties"/>
    <ds:schemaRef ds:uri="http://schemas.microsoft.com/office/infopath/2007/PartnerControls"/>
    <ds:schemaRef ds:uri="6dc4bcd6-49db-4c07-9060-8acfc67cef9f"/>
    <ds:schemaRef ds:uri="http://www.w3.org/XML/1998/namespace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64A4C9D-F801-4923-BC6D-E0006F5123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{4A378985-07F6-44AD-A7F6-61ADB054D910}tf16411250_win32</Template>
  <TotalTime>5782</TotalTime>
  <Words>372</Words>
  <Application>Microsoft Office PowerPoint</Application>
  <PresentationFormat>Widescreen</PresentationFormat>
  <Paragraphs>74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Candara</vt:lpstr>
      <vt:lpstr>Corbel</vt:lpstr>
      <vt:lpstr>Times New Roman</vt:lpstr>
      <vt:lpstr>Personalizzata</vt:lpstr>
      <vt:lpstr>Wisteria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Edoardo Rossi</dc:creator>
  <cp:lastModifiedBy>Edoardo Rossi</cp:lastModifiedBy>
  <cp:revision>1</cp:revision>
  <dcterms:created xsi:type="dcterms:W3CDTF">2024-11-22T14:29:25Z</dcterms:created>
  <dcterms:modified xsi:type="dcterms:W3CDTF">2024-12-03T15:24:39Z</dcterms:modified>
</cp:coreProperties>
</file>